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9"/>
  </p:notesMasterIdLst>
  <p:sldIdLst>
    <p:sldId id="287" r:id="rId5"/>
    <p:sldId id="327" r:id="rId6"/>
    <p:sldId id="302" r:id="rId7"/>
    <p:sldId id="303" r:id="rId8"/>
    <p:sldId id="304" r:id="rId9"/>
    <p:sldId id="319" r:id="rId10"/>
    <p:sldId id="318" r:id="rId11"/>
    <p:sldId id="313" r:id="rId12"/>
    <p:sldId id="311" r:id="rId13"/>
    <p:sldId id="324" r:id="rId14"/>
    <p:sldId id="310" r:id="rId15"/>
    <p:sldId id="312" r:id="rId16"/>
    <p:sldId id="308" r:id="rId17"/>
    <p:sldId id="309" r:id="rId18"/>
    <p:sldId id="314" r:id="rId19"/>
    <p:sldId id="315" r:id="rId20"/>
    <p:sldId id="316" r:id="rId21"/>
    <p:sldId id="317" r:id="rId22"/>
    <p:sldId id="320" r:id="rId23"/>
    <p:sldId id="321" r:id="rId24"/>
    <p:sldId id="322" r:id="rId25"/>
    <p:sldId id="323" r:id="rId26"/>
    <p:sldId id="325" r:id="rId27"/>
    <p:sldId id="32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D62AC0-11FA-694E-A26E-411FDB626BA7}" v="68" dt="2024-04-22T14:08:10.8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82"/>
    <p:restoredTop sz="82897"/>
  </p:normalViewPr>
  <p:slideViewPr>
    <p:cSldViewPr snapToGrid="0">
      <p:cViewPr varScale="1">
        <p:scale>
          <a:sx n="83" d="100"/>
          <a:sy n="83" d="100"/>
        </p:scale>
        <p:origin x="208" y="1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ledo Delgado, Vanessa" userId="S::vrobledodelgado@uiowa.edu::ddc8f397-8728-4c38-9bd9-c60bfbee3443" providerId="AD" clId="Web-{278B8C06-F7B3-44A9-B8AF-D70528297DB1}"/>
    <pc:docChg chg="modSld">
      <pc:chgData name="Robledo Delgado, Vanessa" userId="S::vrobledodelgado@uiowa.edu::ddc8f397-8728-4c38-9bd9-c60bfbee3443" providerId="AD" clId="Web-{278B8C06-F7B3-44A9-B8AF-D70528297DB1}" dt="2024-03-04T14:28:56.809" v="135" actId="20577"/>
      <pc:docMkLst>
        <pc:docMk/>
      </pc:docMkLst>
      <pc:sldChg chg="modSp">
        <pc:chgData name="Robledo Delgado, Vanessa" userId="S::vrobledodelgado@uiowa.edu::ddc8f397-8728-4c38-9bd9-c60bfbee3443" providerId="AD" clId="Web-{278B8C06-F7B3-44A9-B8AF-D70528297DB1}" dt="2024-03-04T14:25:08.630" v="29" actId="20577"/>
        <pc:sldMkLst>
          <pc:docMk/>
          <pc:sldMk cId="2951194185" sldId="293"/>
        </pc:sldMkLst>
        <pc:spChg chg="mod">
          <ac:chgData name="Robledo Delgado, Vanessa" userId="S::vrobledodelgado@uiowa.edu::ddc8f397-8728-4c38-9bd9-c60bfbee3443" providerId="AD" clId="Web-{278B8C06-F7B3-44A9-B8AF-D70528297DB1}" dt="2024-03-04T14:25:08.630" v="29" actId="20577"/>
          <ac:spMkLst>
            <pc:docMk/>
            <pc:sldMk cId="2951194185" sldId="293"/>
            <ac:spMk id="3" creationId="{34B75DEF-6056-AA88-9E33-4FA6EABC846E}"/>
          </ac:spMkLst>
        </pc:spChg>
      </pc:sldChg>
      <pc:sldChg chg="modSp">
        <pc:chgData name="Robledo Delgado, Vanessa" userId="S::vrobledodelgado@uiowa.edu::ddc8f397-8728-4c38-9bd9-c60bfbee3443" providerId="AD" clId="Web-{278B8C06-F7B3-44A9-B8AF-D70528297DB1}" dt="2024-03-04T14:28:56.809" v="135" actId="20577"/>
        <pc:sldMkLst>
          <pc:docMk/>
          <pc:sldMk cId="3506942172" sldId="294"/>
        </pc:sldMkLst>
        <pc:spChg chg="mod">
          <ac:chgData name="Robledo Delgado, Vanessa" userId="S::vrobledodelgado@uiowa.edu::ddc8f397-8728-4c38-9bd9-c60bfbee3443" providerId="AD" clId="Web-{278B8C06-F7B3-44A9-B8AF-D70528297DB1}" dt="2024-03-04T14:28:56.809" v="135" actId="20577"/>
          <ac:spMkLst>
            <pc:docMk/>
            <pc:sldMk cId="3506942172" sldId="294"/>
            <ac:spMk id="3" creationId="{34B75DEF-6056-AA88-9E33-4FA6EABC846E}"/>
          </ac:spMkLst>
        </pc:spChg>
      </pc:sldChg>
    </pc:docChg>
  </pc:docChgLst>
  <pc:docChgLst>
    <pc:chgData name="Robledo Delgado, Vanessa" userId="S::vrobledodelgado@uiowa.edu::ddc8f397-8728-4c38-9bd9-c60bfbee3443" providerId="AD" clId="Web-{B4AACCA3-63F3-4780-9911-7123FC1E4D94}"/>
    <pc:docChg chg="modSld">
      <pc:chgData name="Robledo Delgado, Vanessa" userId="S::vrobledodelgado@uiowa.edu::ddc8f397-8728-4c38-9bd9-c60bfbee3443" providerId="AD" clId="Web-{B4AACCA3-63F3-4780-9911-7123FC1E4D94}" dt="2024-02-23T13:48:43.603" v="28" actId="20577"/>
      <pc:docMkLst>
        <pc:docMk/>
      </pc:docMkLst>
      <pc:sldChg chg="modSp">
        <pc:chgData name="Robledo Delgado, Vanessa" userId="S::vrobledodelgado@uiowa.edu::ddc8f397-8728-4c38-9bd9-c60bfbee3443" providerId="AD" clId="Web-{B4AACCA3-63F3-4780-9911-7123FC1E4D94}" dt="2024-02-23T13:48:43.603" v="28" actId="20577"/>
        <pc:sldMkLst>
          <pc:docMk/>
          <pc:sldMk cId="3119911508" sldId="292"/>
        </pc:sldMkLst>
        <pc:spChg chg="mod">
          <ac:chgData name="Robledo Delgado, Vanessa" userId="S::vrobledodelgado@uiowa.edu::ddc8f397-8728-4c38-9bd9-c60bfbee3443" providerId="AD" clId="Web-{B4AACCA3-63F3-4780-9911-7123FC1E4D94}" dt="2024-02-23T13:48:43.603" v="28" actId="20577"/>
          <ac:spMkLst>
            <pc:docMk/>
            <pc:sldMk cId="3119911508" sldId="292"/>
            <ac:spMk id="3" creationId="{34B75DEF-6056-AA88-9E33-4FA6EABC846E}"/>
          </ac:spMkLst>
        </pc:spChg>
      </pc:sldChg>
    </pc:docChg>
  </pc:docChgLst>
  <pc:docChgLst>
    <pc:chgData name="Robledo Delgado, Vanessa" userId="S::vrobledodelgado@uiowa.edu::ddc8f397-8728-4c38-9bd9-c60bfbee3443" providerId="AD" clId="Web-{0BBE042A-A70E-4CDB-9F85-4D716E2A56FF}"/>
    <pc:docChg chg="modSld">
      <pc:chgData name="Robledo Delgado, Vanessa" userId="S::vrobledodelgado@uiowa.edu::ddc8f397-8728-4c38-9bd9-c60bfbee3443" providerId="AD" clId="Web-{0BBE042A-A70E-4CDB-9F85-4D716E2A56FF}" dt="2024-04-02T13:15:04.812" v="2"/>
      <pc:docMkLst>
        <pc:docMk/>
      </pc:docMkLst>
      <pc:sldChg chg="modSp">
        <pc:chgData name="Robledo Delgado, Vanessa" userId="S::vrobledodelgado@uiowa.edu::ddc8f397-8728-4c38-9bd9-c60bfbee3443" providerId="AD" clId="Web-{0BBE042A-A70E-4CDB-9F85-4D716E2A56FF}" dt="2024-04-02T13:15:04.812" v="2"/>
        <pc:sldMkLst>
          <pc:docMk/>
          <pc:sldMk cId="2898537651" sldId="303"/>
        </pc:sldMkLst>
        <pc:spChg chg="mod">
          <ac:chgData name="Robledo Delgado, Vanessa" userId="S::vrobledodelgado@uiowa.edu::ddc8f397-8728-4c38-9bd9-c60bfbee3443" providerId="AD" clId="Web-{0BBE042A-A70E-4CDB-9F85-4D716E2A56FF}" dt="2024-04-02T13:15:04.812" v="2"/>
          <ac:spMkLst>
            <pc:docMk/>
            <pc:sldMk cId="2898537651" sldId="303"/>
            <ac:spMk id="29" creationId="{DA870DF3-6DEE-EAAF-DB9B-5696D2DF47C5}"/>
          </ac:spMkLst>
        </pc:spChg>
      </pc:sldChg>
      <pc:sldChg chg="modSp">
        <pc:chgData name="Robledo Delgado, Vanessa" userId="S::vrobledodelgado@uiowa.edu::ddc8f397-8728-4c38-9bd9-c60bfbee3443" providerId="AD" clId="Web-{0BBE042A-A70E-4CDB-9F85-4D716E2A56FF}" dt="2024-04-02T13:14:54.718" v="1" actId="14100"/>
        <pc:sldMkLst>
          <pc:docMk/>
          <pc:sldMk cId="4210923099" sldId="305"/>
        </pc:sldMkLst>
        <pc:spChg chg="mod">
          <ac:chgData name="Robledo Delgado, Vanessa" userId="S::vrobledodelgado@uiowa.edu::ddc8f397-8728-4c38-9bd9-c60bfbee3443" providerId="AD" clId="Web-{0BBE042A-A70E-4CDB-9F85-4D716E2A56FF}" dt="2024-04-02T13:14:54.718" v="1" actId="14100"/>
          <ac:spMkLst>
            <pc:docMk/>
            <pc:sldMk cId="4210923099" sldId="305"/>
            <ac:spMk id="29" creationId="{DA870DF3-6DEE-EAAF-DB9B-5696D2DF47C5}"/>
          </ac:spMkLst>
        </pc:spChg>
      </pc:sldChg>
    </pc:docChg>
  </pc:docChgLst>
  <pc:docChgLst>
    <pc:chgData name="Robledo Delgado, Vanessa" userId="S::vrobledodelgado@uiowa.edu::ddc8f397-8728-4c38-9bd9-c60bfbee3443" providerId="AD" clId="Web-{C7FAC54C-E601-4427-B676-6DA42018D75E}"/>
    <pc:docChg chg="modSld">
      <pc:chgData name="Robledo Delgado, Vanessa" userId="S::vrobledodelgado@uiowa.edu::ddc8f397-8728-4c38-9bd9-c60bfbee3443" providerId="AD" clId="Web-{C7FAC54C-E601-4427-B676-6DA42018D75E}" dt="2024-03-13T16:34:15.969" v="24" actId="20577"/>
      <pc:docMkLst>
        <pc:docMk/>
      </pc:docMkLst>
      <pc:sldChg chg="modSp">
        <pc:chgData name="Robledo Delgado, Vanessa" userId="S::vrobledodelgado@uiowa.edu::ddc8f397-8728-4c38-9bd9-c60bfbee3443" providerId="AD" clId="Web-{C7FAC54C-E601-4427-B676-6DA42018D75E}" dt="2024-03-13T16:34:15.969" v="24" actId="20577"/>
        <pc:sldMkLst>
          <pc:docMk/>
          <pc:sldMk cId="954862000" sldId="297"/>
        </pc:sldMkLst>
        <pc:spChg chg="mod">
          <ac:chgData name="Robledo Delgado, Vanessa" userId="S::vrobledodelgado@uiowa.edu::ddc8f397-8728-4c38-9bd9-c60bfbee3443" providerId="AD" clId="Web-{C7FAC54C-E601-4427-B676-6DA42018D75E}" dt="2024-03-13T16:34:15.969" v="24" actId="20577"/>
          <ac:spMkLst>
            <pc:docMk/>
            <pc:sldMk cId="954862000" sldId="297"/>
            <ac:spMk id="3" creationId="{34B75DEF-6056-AA88-9E33-4FA6EABC846E}"/>
          </ac:spMkLst>
        </pc:spChg>
      </pc:sldChg>
    </pc:docChg>
  </pc:docChgLst>
  <pc:docChgLst>
    <pc:chgData name="Robledo Delgado, Vanessa" userId="S::vrobledodelgado@uiowa.edu::ddc8f397-8728-4c38-9bd9-c60bfbee3443" providerId="AD" clId="Web-{0897B340-521D-4CF2-B5F8-A5C56A5169D4}"/>
    <pc:docChg chg="addSld delSld modSld sldOrd">
      <pc:chgData name="Robledo Delgado, Vanessa" userId="S::vrobledodelgado@uiowa.edu::ddc8f397-8728-4c38-9bd9-c60bfbee3443" providerId="AD" clId="Web-{0897B340-521D-4CF2-B5F8-A5C56A5169D4}" dt="2024-04-02T10:30:44.117" v="1196"/>
      <pc:docMkLst>
        <pc:docMk/>
      </pc:docMkLst>
      <pc:sldChg chg="del">
        <pc:chgData name="Robledo Delgado, Vanessa" userId="S::vrobledodelgado@uiowa.edu::ddc8f397-8728-4c38-9bd9-c60bfbee3443" providerId="AD" clId="Web-{0897B340-521D-4CF2-B5F8-A5C56A5169D4}" dt="2024-04-02T05:31:51.779" v="291"/>
        <pc:sldMkLst>
          <pc:docMk/>
          <pc:sldMk cId="1831623807" sldId="290"/>
        </pc:sldMkLst>
      </pc:sldChg>
      <pc:sldChg chg="del">
        <pc:chgData name="Robledo Delgado, Vanessa" userId="S::vrobledodelgado@uiowa.edu::ddc8f397-8728-4c38-9bd9-c60bfbee3443" providerId="AD" clId="Web-{0897B340-521D-4CF2-B5F8-A5C56A5169D4}" dt="2024-04-02T05:32:00.185" v="292"/>
        <pc:sldMkLst>
          <pc:docMk/>
          <pc:sldMk cId="2250607120" sldId="291"/>
        </pc:sldMkLst>
      </pc:sldChg>
      <pc:sldChg chg="add del">
        <pc:chgData name="Robledo Delgado, Vanessa" userId="S::vrobledodelgado@uiowa.edu::ddc8f397-8728-4c38-9bd9-c60bfbee3443" providerId="AD" clId="Web-{0897B340-521D-4CF2-B5F8-A5C56A5169D4}" dt="2024-04-02T05:58:17.300" v="1003"/>
        <pc:sldMkLst>
          <pc:docMk/>
          <pc:sldMk cId="2089836992" sldId="299"/>
        </pc:sldMkLst>
      </pc:sldChg>
      <pc:sldChg chg="delSp del">
        <pc:chgData name="Robledo Delgado, Vanessa" userId="S::vrobledodelgado@uiowa.edu::ddc8f397-8728-4c38-9bd9-c60bfbee3443" providerId="AD" clId="Web-{0897B340-521D-4CF2-B5F8-A5C56A5169D4}" dt="2024-04-02T05:54:55.495" v="931"/>
        <pc:sldMkLst>
          <pc:docMk/>
          <pc:sldMk cId="421006862" sldId="300"/>
        </pc:sldMkLst>
        <pc:picChg chg="del">
          <ac:chgData name="Robledo Delgado, Vanessa" userId="S::vrobledodelgado@uiowa.edu::ddc8f397-8728-4c38-9bd9-c60bfbee3443" providerId="AD" clId="Web-{0897B340-521D-4CF2-B5F8-A5C56A5169D4}" dt="2024-04-02T05:50:59.595" v="816"/>
          <ac:picMkLst>
            <pc:docMk/>
            <pc:sldMk cId="421006862" sldId="300"/>
            <ac:picMk id="6" creationId="{05D128CB-8BC4-CB23-A56B-7F3C06678686}"/>
          </ac:picMkLst>
        </pc:picChg>
        <pc:picChg chg="del">
          <ac:chgData name="Robledo Delgado, Vanessa" userId="S::vrobledodelgado@uiowa.edu::ddc8f397-8728-4c38-9bd9-c60bfbee3443" providerId="AD" clId="Web-{0897B340-521D-4CF2-B5F8-A5C56A5169D4}" dt="2024-04-02T05:33:57.752" v="316"/>
          <ac:picMkLst>
            <pc:docMk/>
            <pc:sldMk cId="421006862" sldId="300"/>
            <ac:picMk id="7" creationId="{4E818A40-9100-E843-6D15-4F70774B13B3}"/>
          </ac:picMkLst>
        </pc:picChg>
      </pc:sldChg>
      <pc:sldChg chg="modSp">
        <pc:chgData name="Robledo Delgado, Vanessa" userId="S::vrobledodelgado@uiowa.edu::ddc8f397-8728-4c38-9bd9-c60bfbee3443" providerId="AD" clId="Web-{0897B340-521D-4CF2-B5F8-A5C56A5169D4}" dt="2024-04-02T05:58:47.818" v="1007" actId="20577"/>
        <pc:sldMkLst>
          <pc:docMk/>
          <pc:sldMk cId="3848366146" sldId="302"/>
        </pc:sldMkLst>
        <pc:spChg chg="mod">
          <ac:chgData name="Robledo Delgado, Vanessa" userId="S::vrobledodelgado@uiowa.edu::ddc8f397-8728-4c38-9bd9-c60bfbee3443" providerId="AD" clId="Web-{0897B340-521D-4CF2-B5F8-A5C56A5169D4}" dt="2024-04-02T05:32:32.546" v="296" actId="1076"/>
          <ac:spMkLst>
            <pc:docMk/>
            <pc:sldMk cId="3848366146" sldId="302"/>
            <ac:spMk id="2" creationId="{7960638C-3DC3-1EBE-F7E9-D18FBA4697BE}"/>
          </ac:spMkLst>
        </pc:spChg>
        <pc:spChg chg="mod">
          <ac:chgData name="Robledo Delgado, Vanessa" userId="S::vrobledodelgado@uiowa.edu::ddc8f397-8728-4c38-9bd9-c60bfbee3443" providerId="AD" clId="Web-{0897B340-521D-4CF2-B5F8-A5C56A5169D4}" dt="2024-04-02T05:58:47.818" v="1007" actId="20577"/>
          <ac:spMkLst>
            <pc:docMk/>
            <pc:sldMk cId="3848366146" sldId="302"/>
            <ac:spMk id="29" creationId="{DA870DF3-6DEE-EAAF-DB9B-5696D2DF47C5}"/>
          </ac:spMkLst>
        </pc:spChg>
      </pc:sldChg>
      <pc:sldChg chg="addSp delSp modSp add mod replId setBg modNotes">
        <pc:chgData name="Robledo Delgado, Vanessa" userId="S::vrobledodelgado@uiowa.edu::ddc8f397-8728-4c38-9bd9-c60bfbee3443" providerId="AD" clId="Web-{0897B340-521D-4CF2-B5F8-A5C56A5169D4}" dt="2024-04-02T10:25:26.417" v="1070" actId="20577"/>
        <pc:sldMkLst>
          <pc:docMk/>
          <pc:sldMk cId="2898537651" sldId="303"/>
        </pc:sldMkLst>
        <pc:spChg chg="mod">
          <ac:chgData name="Robledo Delgado, Vanessa" userId="S::vrobledodelgado@uiowa.edu::ddc8f397-8728-4c38-9bd9-c60bfbee3443" providerId="AD" clId="Web-{0897B340-521D-4CF2-B5F8-A5C56A5169D4}" dt="2024-04-02T05:58:37.287" v="1006" actId="1076"/>
          <ac:spMkLst>
            <pc:docMk/>
            <pc:sldMk cId="2898537651" sldId="303"/>
            <ac:spMk id="2" creationId="{7960638C-3DC3-1EBE-F7E9-D18FBA4697BE}"/>
          </ac:spMkLst>
        </pc:spChg>
        <pc:spChg chg="mod">
          <ac:chgData name="Robledo Delgado, Vanessa" userId="S::vrobledodelgado@uiowa.edu::ddc8f397-8728-4c38-9bd9-c60bfbee3443" providerId="AD" clId="Web-{0897B340-521D-4CF2-B5F8-A5C56A5169D4}" dt="2024-04-02T10:25:26.417" v="1070" actId="20577"/>
          <ac:spMkLst>
            <pc:docMk/>
            <pc:sldMk cId="2898537651" sldId="303"/>
            <ac:spMk id="29" creationId="{DA870DF3-6DEE-EAAF-DB9B-5696D2DF47C5}"/>
          </ac:spMkLst>
        </pc:spChg>
        <pc:spChg chg="add del">
          <ac:chgData name="Robledo Delgado, Vanessa" userId="S::vrobledodelgado@uiowa.edu::ddc8f397-8728-4c38-9bd9-c60bfbee3443" providerId="AD" clId="Web-{0897B340-521D-4CF2-B5F8-A5C56A5169D4}" dt="2024-04-02T05:36:49.952" v="375"/>
          <ac:spMkLst>
            <pc:docMk/>
            <pc:sldMk cId="2898537651" sldId="303"/>
            <ac:spMk id="34" creationId="{38468727-63BE-4191-B4A6-C30C82C0E986}"/>
          </ac:spMkLst>
        </pc:spChg>
        <pc:spChg chg="add del">
          <ac:chgData name="Robledo Delgado, Vanessa" userId="S::vrobledodelgado@uiowa.edu::ddc8f397-8728-4c38-9bd9-c60bfbee3443" providerId="AD" clId="Web-{0897B340-521D-4CF2-B5F8-A5C56A5169D4}" dt="2024-04-02T05:36:49.952" v="375"/>
          <ac:spMkLst>
            <pc:docMk/>
            <pc:sldMk cId="2898537651" sldId="303"/>
            <ac:spMk id="36" creationId="{9D355BB6-1BB8-4828-B246-CFB31742D7B8}"/>
          </ac:spMkLst>
        </pc:spChg>
        <pc:spChg chg="add del">
          <ac:chgData name="Robledo Delgado, Vanessa" userId="S::vrobledodelgado@uiowa.edu::ddc8f397-8728-4c38-9bd9-c60bfbee3443" providerId="AD" clId="Web-{0897B340-521D-4CF2-B5F8-A5C56A5169D4}" dt="2024-04-02T05:36:49.952" v="375"/>
          <ac:spMkLst>
            <pc:docMk/>
            <pc:sldMk cId="2898537651" sldId="303"/>
            <ac:spMk id="38" creationId="{CA52A9B9-B2B3-46F0-9D53-0EFF9905BF8F}"/>
          </ac:spMkLst>
        </pc:spChg>
        <pc:grpChg chg="del">
          <ac:chgData name="Robledo Delgado, Vanessa" userId="S::vrobledodelgado@uiowa.edu::ddc8f397-8728-4c38-9bd9-c60bfbee3443" providerId="AD" clId="Web-{0897B340-521D-4CF2-B5F8-A5C56A5169D4}" dt="2024-04-02T05:31:45.981" v="289"/>
          <ac:grpSpMkLst>
            <pc:docMk/>
            <pc:sldMk cId="2898537651" sldId="303"/>
            <ac:grpSpMk id="28" creationId="{25D20511-35D9-738A-9BEB-42A7EB4A5C92}"/>
          </ac:grpSpMkLst>
        </pc:grpChg>
        <pc:picChg chg="del">
          <ac:chgData name="Robledo Delgado, Vanessa" userId="S::vrobledodelgado@uiowa.edu::ddc8f397-8728-4c38-9bd9-c60bfbee3443" providerId="AD" clId="Web-{0897B340-521D-4CF2-B5F8-A5C56A5169D4}" dt="2024-04-02T05:31:42.466" v="288"/>
          <ac:picMkLst>
            <pc:docMk/>
            <pc:sldMk cId="2898537651" sldId="303"/>
            <ac:picMk id="4" creationId="{CCDFDBFB-17A9-4101-F67B-45D7878E1652}"/>
          </ac:picMkLst>
        </pc:picChg>
        <pc:picChg chg="add mod ord modCrop">
          <ac:chgData name="Robledo Delgado, Vanessa" userId="S::vrobledodelgado@uiowa.edu::ddc8f397-8728-4c38-9bd9-c60bfbee3443" providerId="AD" clId="Web-{0897B340-521D-4CF2-B5F8-A5C56A5169D4}" dt="2024-04-02T05:57:51.533" v="1002" actId="1076"/>
          <ac:picMkLst>
            <pc:docMk/>
            <pc:sldMk cId="2898537651" sldId="303"/>
            <ac:picMk id="6" creationId="{36498DBE-468D-B301-A1FA-01432F78CA45}"/>
          </ac:picMkLst>
        </pc:picChg>
        <pc:picChg chg="add mod">
          <ac:chgData name="Robledo Delgado, Vanessa" userId="S::vrobledodelgado@uiowa.edu::ddc8f397-8728-4c38-9bd9-c60bfbee3443" providerId="AD" clId="Web-{0897B340-521D-4CF2-B5F8-A5C56A5169D4}" dt="2024-04-02T05:57:44.767" v="1000" actId="1076"/>
          <ac:picMkLst>
            <pc:docMk/>
            <pc:sldMk cId="2898537651" sldId="303"/>
            <ac:picMk id="8" creationId="{64BC5C97-269C-FE5E-08B8-146B8448F5C7}"/>
          </ac:picMkLst>
        </pc:picChg>
      </pc:sldChg>
      <pc:sldChg chg="addSp delSp modSp add replId modNotes">
        <pc:chgData name="Robledo Delgado, Vanessa" userId="S::vrobledodelgado@uiowa.edu::ddc8f397-8728-4c38-9bd9-c60bfbee3443" providerId="AD" clId="Web-{0897B340-521D-4CF2-B5F8-A5C56A5169D4}" dt="2024-04-02T05:50:42.204" v="815" actId="1076"/>
        <pc:sldMkLst>
          <pc:docMk/>
          <pc:sldMk cId="1872487017" sldId="304"/>
        </pc:sldMkLst>
        <pc:spChg chg="del mod">
          <ac:chgData name="Robledo Delgado, Vanessa" userId="S::vrobledodelgado@uiowa.edu::ddc8f397-8728-4c38-9bd9-c60bfbee3443" providerId="AD" clId="Web-{0897B340-521D-4CF2-B5F8-A5C56A5169D4}" dt="2024-04-02T05:43:59.595" v="644"/>
          <ac:spMkLst>
            <pc:docMk/>
            <pc:sldMk cId="1872487017" sldId="304"/>
            <ac:spMk id="2" creationId="{7960638C-3DC3-1EBE-F7E9-D18FBA4697BE}"/>
          </ac:spMkLst>
        </pc:spChg>
        <pc:spChg chg="add del mod">
          <ac:chgData name="Robledo Delgado, Vanessa" userId="S::vrobledodelgado@uiowa.edu::ddc8f397-8728-4c38-9bd9-c60bfbee3443" providerId="AD" clId="Web-{0897B340-521D-4CF2-B5F8-A5C56A5169D4}" dt="2024-04-02T05:44:02.829" v="646"/>
          <ac:spMkLst>
            <pc:docMk/>
            <pc:sldMk cId="1872487017" sldId="304"/>
            <ac:spMk id="27" creationId="{EC2D057E-75AE-F79E-E470-037D139CD917}"/>
          </ac:spMkLst>
        </pc:spChg>
        <pc:spChg chg="del mod">
          <ac:chgData name="Robledo Delgado, Vanessa" userId="S::vrobledodelgado@uiowa.edu::ddc8f397-8728-4c38-9bd9-c60bfbee3443" providerId="AD" clId="Web-{0897B340-521D-4CF2-B5F8-A5C56A5169D4}" dt="2024-04-02T05:42:59.812" v="619"/>
          <ac:spMkLst>
            <pc:docMk/>
            <pc:sldMk cId="1872487017" sldId="304"/>
            <ac:spMk id="29" creationId="{DA870DF3-6DEE-EAAF-DB9B-5696D2DF47C5}"/>
          </ac:spMkLst>
        </pc:spChg>
        <pc:picChg chg="add del mod">
          <ac:chgData name="Robledo Delgado, Vanessa" userId="S::vrobledodelgado@uiowa.edu::ddc8f397-8728-4c38-9bd9-c60bfbee3443" providerId="AD" clId="Web-{0897B340-521D-4CF2-B5F8-A5C56A5169D4}" dt="2024-04-02T05:45:32.442" v="683"/>
          <ac:picMkLst>
            <pc:docMk/>
            <pc:sldMk cId="1872487017" sldId="304"/>
            <ac:picMk id="3" creationId="{A6F1FFE4-C7F1-9300-A812-C7A8C408DEF8}"/>
          </ac:picMkLst>
        </pc:picChg>
        <pc:picChg chg="add del mod">
          <ac:chgData name="Robledo Delgado, Vanessa" userId="S::vrobledodelgado@uiowa.edu::ddc8f397-8728-4c38-9bd9-c60bfbee3443" providerId="AD" clId="Web-{0897B340-521D-4CF2-B5F8-A5C56A5169D4}" dt="2024-04-02T05:45:30.786" v="682"/>
          <ac:picMkLst>
            <pc:docMk/>
            <pc:sldMk cId="1872487017" sldId="304"/>
            <ac:picMk id="4" creationId="{159198FA-57C8-1B77-B6B0-3F4E8930ACCD}"/>
          </ac:picMkLst>
        </pc:picChg>
        <pc:picChg chg="add del mod">
          <ac:chgData name="Robledo Delgado, Vanessa" userId="S::vrobledodelgado@uiowa.edu::ddc8f397-8728-4c38-9bd9-c60bfbee3443" providerId="AD" clId="Web-{0897B340-521D-4CF2-B5F8-A5C56A5169D4}" dt="2024-04-02T05:45:38.958" v="686"/>
          <ac:picMkLst>
            <pc:docMk/>
            <pc:sldMk cId="1872487017" sldId="304"/>
            <ac:picMk id="5" creationId="{4E787993-82FE-F6EE-D9C1-0A04568C8FA4}"/>
          </ac:picMkLst>
        </pc:picChg>
        <pc:picChg chg="del">
          <ac:chgData name="Robledo Delgado, Vanessa" userId="S::vrobledodelgado@uiowa.edu::ddc8f397-8728-4c38-9bd9-c60bfbee3443" providerId="AD" clId="Web-{0897B340-521D-4CF2-B5F8-A5C56A5169D4}" dt="2024-04-02T05:42:51.608" v="615"/>
          <ac:picMkLst>
            <pc:docMk/>
            <pc:sldMk cId="1872487017" sldId="304"/>
            <ac:picMk id="6" creationId="{36498DBE-468D-B301-A1FA-01432F78CA45}"/>
          </ac:picMkLst>
        </pc:picChg>
        <pc:picChg chg="add del mod">
          <ac:chgData name="Robledo Delgado, Vanessa" userId="S::vrobledodelgado@uiowa.edu::ddc8f397-8728-4c38-9bd9-c60bfbee3443" providerId="AD" clId="Web-{0897B340-521D-4CF2-B5F8-A5C56A5169D4}" dt="2024-04-02T05:45:41.318" v="688"/>
          <ac:picMkLst>
            <pc:docMk/>
            <pc:sldMk cId="1872487017" sldId="304"/>
            <ac:picMk id="7" creationId="{9D902311-A686-B855-C8CB-4D70B57DB967}"/>
          </ac:picMkLst>
        </pc:picChg>
        <pc:picChg chg="del">
          <ac:chgData name="Robledo Delgado, Vanessa" userId="S::vrobledodelgado@uiowa.edu::ddc8f397-8728-4c38-9bd9-c60bfbee3443" providerId="AD" clId="Web-{0897B340-521D-4CF2-B5F8-A5C56A5169D4}" dt="2024-04-02T05:42:52.655" v="616"/>
          <ac:picMkLst>
            <pc:docMk/>
            <pc:sldMk cId="1872487017" sldId="304"/>
            <ac:picMk id="8" creationId="{64BC5C97-269C-FE5E-08B8-146B8448F5C7}"/>
          </ac:picMkLst>
        </pc:picChg>
        <pc:picChg chg="add del mod">
          <ac:chgData name="Robledo Delgado, Vanessa" userId="S::vrobledodelgado@uiowa.edu::ddc8f397-8728-4c38-9bd9-c60bfbee3443" providerId="AD" clId="Web-{0897B340-521D-4CF2-B5F8-A5C56A5169D4}" dt="2024-04-02T05:46:01.896" v="691"/>
          <ac:picMkLst>
            <pc:docMk/>
            <pc:sldMk cId="1872487017" sldId="304"/>
            <ac:picMk id="9" creationId="{3BF3BB63-CC64-69EF-753D-7C05C07A2243}"/>
          </ac:picMkLst>
        </pc:picChg>
        <pc:picChg chg="add mod">
          <ac:chgData name="Robledo Delgado, Vanessa" userId="S::vrobledodelgado@uiowa.edu::ddc8f397-8728-4c38-9bd9-c60bfbee3443" providerId="AD" clId="Web-{0897B340-521D-4CF2-B5F8-A5C56A5169D4}" dt="2024-04-02T05:50:12.172" v="803" actId="1076"/>
          <ac:picMkLst>
            <pc:docMk/>
            <pc:sldMk cId="1872487017" sldId="304"/>
            <ac:picMk id="10" creationId="{D78032C2-DAE4-8195-73A0-2259ECAC39F7}"/>
          </ac:picMkLst>
        </pc:picChg>
        <pc:picChg chg="add del mod">
          <ac:chgData name="Robledo Delgado, Vanessa" userId="S::vrobledodelgado@uiowa.edu::ddc8f397-8728-4c38-9bd9-c60bfbee3443" providerId="AD" clId="Web-{0897B340-521D-4CF2-B5F8-A5C56A5169D4}" dt="2024-04-02T05:45:15.832" v="674"/>
          <ac:picMkLst>
            <pc:docMk/>
            <pc:sldMk cId="1872487017" sldId="304"/>
            <ac:picMk id="11" creationId="{02D5CE2D-460D-8CD1-B580-F59AD337C01E}"/>
          </ac:picMkLst>
        </pc:picChg>
        <pc:picChg chg="add del mod">
          <ac:chgData name="Robledo Delgado, Vanessa" userId="S::vrobledodelgado@uiowa.edu::ddc8f397-8728-4c38-9bd9-c60bfbee3443" providerId="AD" clId="Web-{0897B340-521D-4CF2-B5F8-A5C56A5169D4}" dt="2024-04-02T05:45:14.067" v="672"/>
          <ac:picMkLst>
            <pc:docMk/>
            <pc:sldMk cId="1872487017" sldId="304"/>
            <ac:picMk id="12" creationId="{B406B851-AEA5-35C1-756B-F66CC7128795}"/>
          </ac:picMkLst>
        </pc:picChg>
        <pc:picChg chg="add del mod">
          <ac:chgData name="Robledo Delgado, Vanessa" userId="S::vrobledodelgado@uiowa.edu::ddc8f397-8728-4c38-9bd9-c60bfbee3443" providerId="AD" clId="Web-{0897B340-521D-4CF2-B5F8-A5C56A5169D4}" dt="2024-04-02T05:45:12.457" v="671"/>
          <ac:picMkLst>
            <pc:docMk/>
            <pc:sldMk cId="1872487017" sldId="304"/>
            <ac:picMk id="13" creationId="{540DC6DA-0F30-78AC-2122-B836D53B9A39}"/>
          </ac:picMkLst>
        </pc:picChg>
        <pc:picChg chg="add del mod">
          <ac:chgData name="Robledo Delgado, Vanessa" userId="S::vrobledodelgado@uiowa.edu::ddc8f397-8728-4c38-9bd9-c60bfbee3443" providerId="AD" clId="Web-{0897B340-521D-4CF2-B5F8-A5C56A5169D4}" dt="2024-04-02T05:45:06.191" v="668"/>
          <ac:picMkLst>
            <pc:docMk/>
            <pc:sldMk cId="1872487017" sldId="304"/>
            <ac:picMk id="14" creationId="{D06CCC12-1539-D8EB-AF4A-5521F5C728C8}"/>
          </ac:picMkLst>
        </pc:picChg>
        <pc:picChg chg="add mod">
          <ac:chgData name="Robledo Delgado, Vanessa" userId="S::vrobledodelgado@uiowa.edu::ddc8f397-8728-4c38-9bd9-c60bfbee3443" providerId="AD" clId="Web-{0897B340-521D-4CF2-B5F8-A5C56A5169D4}" dt="2024-04-02T05:50:12.203" v="804" actId="1076"/>
          <ac:picMkLst>
            <pc:docMk/>
            <pc:sldMk cId="1872487017" sldId="304"/>
            <ac:picMk id="15" creationId="{8A56E2F2-276E-A5F7-23D5-ED80A03D05B8}"/>
          </ac:picMkLst>
        </pc:picChg>
        <pc:picChg chg="add del mod">
          <ac:chgData name="Robledo Delgado, Vanessa" userId="S::vrobledodelgado@uiowa.edu::ddc8f397-8728-4c38-9bd9-c60bfbee3443" providerId="AD" clId="Web-{0897B340-521D-4CF2-B5F8-A5C56A5169D4}" dt="2024-04-02T05:44:57.191" v="665"/>
          <ac:picMkLst>
            <pc:docMk/>
            <pc:sldMk cId="1872487017" sldId="304"/>
            <ac:picMk id="16" creationId="{3A7F3AAF-19C0-4134-9737-8663B1428E28}"/>
          </ac:picMkLst>
        </pc:picChg>
        <pc:picChg chg="add del mod">
          <ac:chgData name="Robledo Delgado, Vanessa" userId="S::vrobledodelgado@uiowa.edu::ddc8f397-8728-4c38-9bd9-c60bfbee3443" providerId="AD" clId="Web-{0897B340-521D-4CF2-B5F8-A5C56A5169D4}" dt="2024-04-02T05:44:33.799" v="655"/>
          <ac:picMkLst>
            <pc:docMk/>
            <pc:sldMk cId="1872487017" sldId="304"/>
            <ac:picMk id="17" creationId="{B1B7C622-8F21-5B18-C5F4-784551FD4726}"/>
          </ac:picMkLst>
        </pc:picChg>
        <pc:picChg chg="add del mod">
          <ac:chgData name="Robledo Delgado, Vanessa" userId="S::vrobledodelgado@uiowa.edu::ddc8f397-8728-4c38-9bd9-c60bfbee3443" providerId="AD" clId="Web-{0897B340-521D-4CF2-B5F8-A5C56A5169D4}" dt="2024-04-02T05:46:50.148" v="705"/>
          <ac:picMkLst>
            <pc:docMk/>
            <pc:sldMk cId="1872487017" sldId="304"/>
            <ac:picMk id="18" creationId="{D9A7FF53-3A00-717A-94D3-9E66D65E2DA5}"/>
          </ac:picMkLst>
        </pc:picChg>
        <pc:picChg chg="add mod">
          <ac:chgData name="Robledo Delgado, Vanessa" userId="S::vrobledodelgado@uiowa.edu::ddc8f397-8728-4c38-9bd9-c60bfbee3443" providerId="AD" clId="Web-{0897B340-521D-4CF2-B5F8-A5C56A5169D4}" dt="2024-04-02T05:50:12.234" v="805" actId="1076"/>
          <ac:picMkLst>
            <pc:docMk/>
            <pc:sldMk cId="1872487017" sldId="304"/>
            <ac:picMk id="19" creationId="{63DBF58C-5F76-6038-809A-11292C075986}"/>
          </ac:picMkLst>
        </pc:picChg>
        <pc:picChg chg="add mod">
          <ac:chgData name="Robledo Delgado, Vanessa" userId="S::vrobledodelgado@uiowa.edu::ddc8f397-8728-4c38-9bd9-c60bfbee3443" providerId="AD" clId="Web-{0897B340-521D-4CF2-B5F8-A5C56A5169D4}" dt="2024-04-02T05:49:59.984" v="799" actId="1076"/>
          <ac:picMkLst>
            <pc:docMk/>
            <pc:sldMk cId="1872487017" sldId="304"/>
            <ac:picMk id="20" creationId="{87475A9C-ACBC-746A-FAF6-AC94267F06B3}"/>
          </ac:picMkLst>
        </pc:picChg>
        <pc:picChg chg="add del mod">
          <ac:chgData name="Robledo Delgado, Vanessa" userId="S::vrobledodelgado@uiowa.edu::ddc8f397-8728-4c38-9bd9-c60bfbee3443" providerId="AD" clId="Web-{0897B340-521D-4CF2-B5F8-A5C56A5169D4}" dt="2024-04-02T05:44:42.081" v="659"/>
          <ac:picMkLst>
            <pc:docMk/>
            <pc:sldMk cId="1872487017" sldId="304"/>
            <ac:picMk id="21" creationId="{CCBC7971-D1D8-EA07-C43C-25DBB22A76C8}"/>
          </ac:picMkLst>
        </pc:picChg>
        <pc:picChg chg="add del mod">
          <ac:chgData name="Robledo Delgado, Vanessa" userId="S::vrobledodelgado@uiowa.edu::ddc8f397-8728-4c38-9bd9-c60bfbee3443" providerId="AD" clId="Web-{0897B340-521D-4CF2-B5F8-A5C56A5169D4}" dt="2024-04-02T05:44:38.628" v="657"/>
          <ac:picMkLst>
            <pc:docMk/>
            <pc:sldMk cId="1872487017" sldId="304"/>
            <ac:picMk id="22" creationId="{13FD4325-44AC-6607-83BC-5BF37CBE9B54}"/>
          </ac:picMkLst>
        </pc:picChg>
        <pc:picChg chg="add del mod">
          <ac:chgData name="Robledo Delgado, Vanessa" userId="S::vrobledodelgado@uiowa.edu::ddc8f397-8728-4c38-9bd9-c60bfbee3443" providerId="AD" clId="Web-{0897B340-521D-4CF2-B5F8-A5C56A5169D4}" dt="2024-04-02T05:44:35.284" v="656"/>
          <ac:picMkLst>
            <pc:docMk/>
            <pc:sldMk cId="1872487017" sldId="304"/>
            <ac:picMk id="23" creationId="{43109648-2E8F-D706-F5E6-C6671E04803F}"/>
          </ac:picMkLst>
        </pc:picChg>
        <pc:picChg chg="add mod">
          <ac:chgData name="Robledo Delgado, Vanessa" userId="S::vrobledodelgado@uiowa.edu::ddc8f397-8728-4c38-9bd9-c60bfbee3443" providerId="AD" clId="Web-{0897B340-521D-4CF2-B5F8-A5C56A5169D4}" dt="2024-04-02T05:50:00.015" v="800" actId="1076"/>
          <ac:picMkLst>
            <pc:docMk/>
            <pc:sldMk cId="1872487017" sldId="304"/>
            <ac:picMk id="24" creationId="{DD758FE2-5C8C-F7AF-9D1D-957CFCC666FB}"/>
          </ac:picMkLst>
        </pc:picChg>
        <pc:picChg chg="add mod">
          <ac:chgData name="Robledo Delgado, Vanessa" userId="S::vrobledodelgado@uiowa.edu::ddc8f397-8728-4c38-9bd9-c60bfbee3443" providerId="AD" clId="Web-{0897B340-521D-4CF2-B5F8-A5C56A5169D4}" dt="2024-04-02T05:50:00.046" v="801" actId="1076"/>
          <ac:picMkLst>
            <pc:docMk/>
            <pc:sldMk cId="1872487017" sldId="304"/>
            <ac:picMk id="25" creationId="{205F6B89-3301-3FF9-09BB-EF58D39DE503}"/>
          </ac:picMkLst>
        </pc:picChg>
        <pc:picChg chg="add del mod">
          <ac:chgData name="Robledo Delgado, Vanessa" userId="S::vrobledodelgado@uiowa.edu::ddc8f397-8728-4c38-9bd9-c60bfbee3443" providerId="AD" clId="Web-{0897B340-521D-4CF2-B5F8-A5C56A5169D4}" dt="2024-04-02T05:49:11.373" v="794"/>
          <ac:picMkLst>
            <pc:docMk/>
            <pc:sldMk cId="1872487017" sldId="304"/>
            <ac:picMk id="28" creationId="{EACFF3CF-314B-7EA6-2250-D9DEB0461172}"/>
          </ac:picMkLst>
        </pc:picChg>
        <pc:picChg chg="add mod">
          <ac:chgData name="Robledo Delgado, Vanessa" userId="S::vrobledodelgado@uiowa.edu::ddc8f397-8728-4c38-9bd9-c60bfbee3443" providerId="AD" clId="Web-{0897B340-521D-4CF2-B5F8-A5C56A5169D4}" dt="2024-04-02T05:50:37.704" v="813" actId="1076"/>
          <ac:picMkLst>
            <pc:docMk/>
            <pc:sldMk cId="1872487017" sldId="304"/>
            <ac:picMk id="30" creationId="{2716BEFB-6848-9BE8-4304-0B1C839E870A}"/>
          </ac:picMkLst>
        </pc:picChg>
        <pc:picChg chg="add mod">
          <ac:chgData name="Robledo Delgado, Vanessa" userId="S::vrobledodelgado@uiowa.edu::ddc8f397-8728-4c38-9bd9-c60bfbee3443" providerId="AD" clId="Web-{0897B340-521D-4CF2-B5F8-A5C56A5169D4}" dt="2024-04-02T05:50:42.204" v="815" actId="1076"/>
          <ac:picMkLst>
            <pc:docMk/>
            <pc:sldMk cId="1872487017" sldId="304"/>
            <ac:picMk id="31" creationId="{A5ACC9BD-EB5A-5BDD-0ED2-F2C48FE731DF}"/>
          </ac:picMkLst>
        </pc:picChg>
      </pc:sldChg>
      <pc:sldChg chg="addSp delSp modSp add ord replId modNotes">
        <pc:chgData name="Robledo Delgado, Vanessa" userId="S::vrobledodelgado@uiowa.edu::ddc8f397-8728-4c38-9bd9-c60bfbee3443" providerId="AD" clId="Web-{0897B340-521D-4CF2-B5F8-A5C56A5169D4}" dt="2024-04-02T10:30:44.117" v="1196"/>
        <pc:sldMkLst>
          <pc:docMk/>
          <pc:sldMk cId="4210923099" sldId="305"/>
        </pc:sldMkLst>
        <pc:spChg chg="del mod">
          <ac:chgData name="Robledo Delgado, Vanessa" userId="S::vrobledodelgado@uiowa.edu::ddc8f397-8728-4c38-9bd9-c60bfbee3443" providerId="AD" clId="Web-{0897B340-521D-4CF2-B5F8-A5C56A5169D4}" dt="2024-04-02T10:21:52.628" v="1030"/>
          <ac:spMkLst>
            <pc:docMk/>
            <pc:sldMk cId="4210923099" sldId="305"/>
            <ac:spMk id="2" creationId="{7960638C-3DC3-1EBE-F7E9-D18FBA4697BE}"/>
          </ac:spMkLst>
        </pc:spChg>
        <pc:spChg chg="add del mod">
          <ac:chgData name="Robledo Delgado, Vanessa" userId="S::vrobledodelgado@uiowa.edu::ddc8f397-8728-4c38-9bd9-c60bfbee3443" providerId="AD" clId="Web-{0897B340-521D-4CF2-B5F8-A5C56A5169D4}" dt="2024-04-02T10:21:57.206" v="1032"/>
          <ac:spMkLst>
            <pc:docMk/>
            <pc:sldMk cId="4210923099" sldId="305"/>
            <ac:spMk id="7" creationId="{EC7034AD-16C3-E1E8-0A65-D4FFD74E2713}"/>
          </ac:spMkLst>
        </pc:spChg>
        <pc:spChg chg="mod">
          <ac:chgData name="Robledo Delgado, Vanessa" userId="S::vrobledodelgado@uiowa.edu::ddc8f397-8728-4c38-9bd9-c60bfbee3443" providerId="AD" clId="Web-{0897B340-521D-4CF2-B5F8-A5C56A5169D4}" dt="2024-04-02T10:22:14.238" v="1036" actId="1076"/>
          <ac:spMkLst>
            <pc:docMk/>
            <pc:sldMk cId="4210923099" sldId="305"/>
            <ac:spMk id="29" creationId="{DA870DF3-6DEE-EAAF-DB9B-5696D2DF47C5}"/>
          </ac:spMkLst>
        </pc:spChg>
        <pc:picChg chg="add del mod">
          <ac:chgData name="Robledo Delgado, Vanessa" userId="S::vrobledodelgado@uiowa.edu::ddc8f397-8728-4c38-9bd9-c60bfbee3443" providerId="AD" clId="Web-{0897B340-521D-4CF2-B5F8-A5C56A5169D4}" dt="2024-04-02T10:20:16.015" v="1018"/>
          <ac:picMkLst>
            <pc:docMk/>
            <pc:sldMk cId="4210923099" sldId="305"/>
            <ac:picMk id="3" creationId="{DF15DDA6-50F0-0709-7C57-965C2EDCA017}"/>
          </ac:picMkLst>
        </pc:picChg>
        <pc:picChg chg="add mod">
          <ac:chgData name="Robledo Delgado, Vanessa" userId="S::vrobledodelgado@uiowa.edu::ddc8f397-8728-4c38-9bd9-c60bfbee3443" providerId="AD" clId="Web-{0897B340-521D-4CF2-B5F8-A5C56A5169D4}" dt="2024-04-02T10:24:57.698" v="1065" actId="1076"/>
          <ac:picMkLst>
            <pc:docMk/>
            <pc:sldMk cId="4210923099" sldId="305"/>
            <ac:picMk id="4" creationId="{173B92DB-67F2-05BE-73AB-CFA2F6B9DB56}"/>
          </ac:picMkLst>
        </pc:picChg>
        <pc:picChg chg="add mod">
          <ac:chgData name="Robledo Delgado, Vanessa" userId="S::vrobledodelgado@uiowa.edu::ddc8f397-8728-4c38-9bd9-c60bfbee3443" providerId="AD" clId="Web-{0897B340-521D-4CF2-B5F8-A5C56A5169D4}" dt="2024-04-02T10:24:55.307" v="1064" actId="1076"/>
          <ac:picMkLst>
            <pc:docMk/>
            <pc:sldMk cId="4210923099" sldId="305"/>
            <ac:picMk id="5" creationId="{665BD4E2-87E4-35E1-1D8C-5CD1936F3F6A}"/>
          </ac:picMkLst>
        </pc:picChg>
        <pc:picChg chg="del">
          <ac:chgData name="Robledo Delgado, Vanessa" userId="S::vrobledodelgado@uiowa.edu::ddc8f397-8728-4c38-9bd9-c60bfbee3443" providerId="AD" clId="Web-{0897B340-521D-4CF2-B5F8-A5C56A5169D4}" dt="2024-04-02T05:55:00.370" v="933"/>
          <ac:picMkLst>
            <pc:docMk/>
            <pc:sldMk cId="4210923099" sldId="305"/>
            <ac:picMk id="6" creationId="{36498DBE-468D-B301-A1FA-01432F78CA45}"/>
          </ac:picMkLst>
        </pc:picChg>
        <pc:picChg chg="add mod">
          <ac:chgData name="Robledo Delgado, Vanessa" userId="S::vrobledodelgado@uiowa.edu::ddc8f397-8728-4c38-9bd9-c60bfbee3443" providerId="AD" clId="Web-{0897B340-521D-4CF2-B5F8-A5C56A5169D4}" dt="2024-04-02T10:25:06.323" v="1067" actId="14100"/>
          <ac:picMkLst>
            <pc:docMk/>
            <pc:sldMk cId="4210923099" sldId="305"/>
            <ac:picMk id="8" creationId="{5F067BDA-D70E-2EEB-C0D7-53432C8886F8}"/>
          </ac:picMkLst>
        </pc:picChg>
        <pc:picChg chg="del">
          <ac:chgData name="Robledo Delgado, Vanessa" userId="S::vrobledodelgado@uiowa.edu::ddc8f397-8728-4c38-9bd9-c60bfbee3443" providerId="AD" clId="Web-{0897B340-521D-4CF2-B5F8-A5C56A5169D4}" dt="2024-04-02T05:55:01.230" v="934"/>
          <ac:picMkLst>
            <pc:docMk/>
            <pc:sldMk cId="4210923099" sldId="305"/>
            <ac:picMk id="8" creationId="{64BC5C97-269C-FE5E-08B8-146B8448F5C7}"/>
          </ac:picMkLst>
        </pc:picChg>
        <pc:picChg chg="add mod">
          <ac:chgData name="Robledo Delgado, Vanessa" userId="S::vrobledodelgado@uiowa.edu::ddc8f397-8728-4c38-9bd9-c60bfbee3443" providerId="AD" clId="Web-{0897B340-521D-4CF2-B5F8-A5C56A5169D4}" dt="2024-04-02T10:24:52.619" v="1063" actId="1076"/>
          <ac:picMkLst>
            <pc:docMk/>
            <pc:sldMk cId="4210923099" sldId="305"/>
            <ac:picMk id="9" creationId="{9ED40B75-2EB6-12E2-FBFE-BA55168F24B3}"/>
          </ac:picMkLst>
        </pc:picChg>
      </pc:sldChg>
    </pc:docChg>
  </pc:docChgLst>
  <pc:docChgLst>
    <pc:chgData name="Robledo Delgado, Vanessa" userId="S::vrobledodelgado@uiowa.edu::ddc8f397-8728-4c38-9bd9-c60bfbee3443" providerId="AD" clId="Web-{BEFF62F5-FB12-4BD0-BDE5-99BA0F4B6B88}"/>
    <pc:docChg chg="modSld">
      <pc:chgData name="Robledo Delgado, Vanessa" userId="S::vrobledodelgado@uiowa.edu::ddc8f397-8728-4c38-9bd9-c60bfbee3443" providerId="AD" clId="Web-{BEFF62F5-FB12-4BD0-BDE5-99BA0F4B6B88}" dt="2024-03-11T14:40:35.281" v="27" actId="20577"/>
      <pc:docMkLst>
        <pc:docMk/>
      </pc:docMkLst>
      <pc:sldChg chg="modSp">
        <pc:chgData name="Robledo Delgado, Vanessa" userId="S::vrobledodelgado@uiowa.edu::ddc8f397-8728-4c38-9bd9-c60bfbee3443" providerId="AD" clId="Web-{BEFF62F5-FB12-4BD0-BDE5-99BA0F4B6B88}" dt="2024-03-11T14:40:35.281" v="27" actId="20577"/>
        <pc:sldMkLst>
          <pc:docMk/>
          <pc:sldMk cId="373001339" sldId="295"/>
        </pc:sldMkLst>
        <pc:spChg chg="mod">
          <ac:chgData name="Robledo Delgado, Vanessa" userId="S::vrobledodelgado@uiowa.edu::ddc8f397-8728-4c38-9bd9-c60bfbee3443" providerId="AD" clId="Web-{BEFF62F5-FB12-4BD0-BDE5-99BA0F4B6B88}" dt="2024-03-11T14:40:35.281" v="27" actId="20577"/>
          <ac:spMkLst>
            <pc:docMk/>
            <pc:sldMk cId="373001339" sldId="295"/>
            <ac:spMk id="3" creationId="{34B75DEF-6056-AA88-9E33-4FA6EABC846E}"/>
          </ac:spMkLst>
        </pc:spChg>
      </pc:sldChg>
      <pc:sldChg chg="modSp">
        <pc:chgData name="Robledo Delgado, Vanessa" userId="S::vrobledodelgado@uiowa.edu::ddc8f397-8728-4c38-9bd9-c60bfbee3443" providerId="AD" clId="Web-{BEFF62F5-FB12-4BD0-BDE5-99BA0F4B6B88}" dt="2024-03-11T14:40:00.951" v="18" actId="1076"/>
        <pc:sldMkLst>
          <pc:docMk/>
          <pc:sldMk cId="636146748" sldId="296"/>
        </pc:sldMkLst>
        <pc:spChg chg="mod">
          <ac:chgData name="Robledo Delgado, Vanessa" userId="S::vrobledodelgado@uiowa.edu::ddc8f397-8728-4c38-9bd9-c60bfbee3443" providerId="AD" clId="Web-{BEFF62F5-FB12-4BD0-BDE5-99BA0F4B6B88}" dt="2024-03-11T14:22:37.280" v="1" actId="14100"/>
          <ac:spMkLst>
            <pc:docMk/>
            <pc:sldMk cId="636146748" sldId="296"/>
            <ac:spMk id="2" creationId="{D3885D8A-495F-0BBE-4130-8DB148F332C3}"/>
          </ac:spMkLst>
        </pc:spChg>
        <pc:spChg chg="mod">
          <ac:chgData name="Robledo Delgado, Vanessa" userId="S::vrobledodelgado@uiowa.edu::ddc8f397-8728-4c38-9bd9-c60bfbee3443" providerId="AD" clId="Web-{BEFF62F5-FB12-4BD0-BDE5-99BA0F4B6B88}" dt="2024-03-11T14:24:44.345" v="16" actId="20577"/>
          <ac:spMkLst>
            <pc:docMk/>
            <pc:sldMk cId="636146748" sldId="296"/>
            <ac:spMk id="5" creationId="{AEDC1C69-E01E-DA7F-2A65-F0921C8C4453}"/>
          </ac:spMkLst>
        </pc:spChg>
        <pc:picChg chg="mod">
          <ac:chgData name="Robledo Delgado, Vanessa" userId="S::vrobledodelgado@uiowa.edu::ddc8f397-8728-4c38-9bd9-c60bfbee3443" providerId="AD" clId="Web-{BEFF62F5-FB12-4BD0-BDE5-99BA0F4B6B88}" dt="2024-03-11T14:40:00.951" v="18" actId="1076"/>
          <ac:picMkLst>
            <pc:docMk/>
            <pc:sldMk cId="636146748" sldId="296"/>
            <ac:picMk id="4" creationId="{85953BAD-5633-B68F-DE0F-240CBD2B7123}"/>
          </ac:picMkLst>
        </pc:picChg>
      </pc:sldChg>
    </pc:docChg>
  </pc:docChgLst>
  <pc:docChgLst>
    <pc:chgData name="Robledo Delgado, Vanessa" userId="S::vrobledodelgado@uiowa.edu::ddc8f397-8728-4c38-9bd9-c60bfbee3443" providerId="AD" clId="Web-{9760C480-01D7-4763-9410-1E187F2DF2CD}"/>
    <pc:docChg chg="addSld modSld sldOrd">
      <pc:chgData name="Robledo Delgado, Vanessa" userId="S::vrobledodelgado@uiowa.edu::ddc8f397-8728-4c38-9bd9-c60bfbee3443" providerId="AD" clId="Web-{9760C480-01D7-4763-9410-1E187F2DF2CD}" dt="2024-03-13T16:31:13.716" v="179" actId="20577"/>
      <pc:docMkLst>
        <pc:docMk/>
      </pc:docMkLst>
      <pc:sldChg chg="modSp">
        <pc:chgData name="Robledo Delgado, Vanessa" userId="S::vrobledodelgado@uiowa.edu::ddc8f397-8728-4c38-9bd9-c60bfbee3443" providerId="AD" clId="Web-{9760C480-01D7-4763-9410-1E187F2DF2CD}" dt="2024-03-13T16:26:27.256" v="11" actId="20577"/>
        <pc:sldMkLst>
          <pc:docMk/>
          <pc:sldMk cId="373001339" sldId="295"/>
        </pc:sldMkLst>
        <pc:spChg chg="mod">
          <ac:chgData name="Robledo Delgado, Vanessa" userId="S::vrobledodelgado@uiowa.edu::ddc8f397-8728-4c38-9bd9-c60bfbee3443" providerId="AD" clId="Web-{9760C480-01D7-4763-9410-1E187F2DF2CD}" dt="2024-03-13T16:26:27.256" v="11" actId="20577"/>
          <ac:spMkLst>
            <pc:docMk/>
            <pc:sldMk cId="373001339" sldId="295"/>
            <ac:spMk id="3" creationId="{34B75DEF-6056-AA88-9E33-4FA6EABC846E}"/>
          </ac:spMkLst>
        </pc:spChg>
      </pc:sldChg>
      <pc:sldChg chg="modSp add ord replId">
        <pc:chgData name="Robledo Delgado, Vanessa" userId="S::vrobledodelgado@uiowa.edu::ddc8f397-8728-4c38-9bd9-c60bfbee3443" providerId="AD" clId="Web-{9760C480-01D7-4763-9410-1E187F2DF2CD}" dt="2024-03-13T16:31:13.716" v="179" actId="20577"/>
        <pc:sldMkLst>
          <pc:docMk/>
          <pc:sldMk cId="954862000" sldId="297"/>
        </pc:sldMkLst>
        <pc:spChg chg="mod">
          <ac:chgData name="Robledo Delgado, Vanessa" userId="S::vrobledodelgado@uiowa.edu::ddc8f397-8728-4c38-9bd9-c60bfbee3443" providerId="AD" clId="Web-{9760C480-01D7-4763-9410-1E187F2DF2CD}" dt="2024-03-13T16:31:13.716" v="179" actId="20577"/>
          <ac:spMkLst>
            <pc:docMk/>
            <pc:sldMk cId="954862000" sldId="297"/>
            <ac:spMk id="3" creationId="{34B75DEF-6056-AA88-9E33-4FA6EABC846E}"/>
          </ac:spMkLst>
        </pc:spChg>
      </pc:sldChg>
    </pc:docChg>
  </pc:docChgLst>
  <pc:docChgLst>
    <pc:chgData name="Robledo Delgado, Vanessa" userId="ddc8f397-8728-4c38-9bd9-c60bfbee3443" providerId="ADAL" clId="{B1881F22-A42B-F841-9C68-C37CD4FF2562}"/>
    <pc:docChg chg="custSel addSld modSld">
      <pc:chgData name="Robledo Delgado, Vanessa" userId="ddc8f397-8728-4c38-9bd9-c60bfbee3443" providerId="ADAL" clId="{B1881F22-A42B-F841-9C68-C37CD4FF2562}" dt="2024-02-07T21:08:33.049" v="88" actId="20577"/>
      <pc:docMkLst>
        <pc:docMk/>
      </pc:docMkLst>
      <pc:sldChg chg="modSp mod">
        <pc:chgData name="Robledo Delgado, Vanessa" userId="ddc8f397-8728-4c38-9bd9-c60bfbee3443" providerId="ADAL" clId="{B1881F22-A42B-F841-9C68-C37CD4FF2562}" dt="2024-02-07T21:07:02.086" v="19" actId="20577"/>
        <pc:sldMkLst>
          <pc:docMk/>
          <pc:sldMk cId="248249326" sldId="285"/>
        </pc:sldMkLst>
        <pc:spChg chg="mod">
          <ac:chgData name="Robledo Delgado, Vanessa" userId="ddc8f397-8728-4c38-9bd9-c60bfbee3443" providerId="ADAL" clId="{B1881F22-A42B-F841-9C68-C37CD4FF2562}" dt="2024-02-07T21:07:02.086" v="19" actId="20577"/>
          <ac:spMkLst>
            <pc:docMk/>
            <pc:sldMk cId="248249326" sldId="285"/>
            <ac:spMk id="3" creationId="{DE48557A-3F50-A518-B659-135E0E6AD664}"/>
          </ac:spMkLst>
        </pc:spChg>
      </pc:sldChg>
      <pc:sldChg chg="delSp modSp new mod">
        <pc:chgData name="Robledo Delgado, Vanessa" userId="ddc8f397-8728-4c38-9bd9-c60bfbee3443" providerId="ADAL" clId="{B1881F22-A42B-F841-9C68-C37CD4FF2562}" dt="2024-02-07T21:08:33.049" v="88" actId="20577"/>
        <pc:sldMkLst>
          <pc:docMk/>
          <pc:sldMk cId="1309940470" sldId="288"/>
        </pc:sldMkLst>
        <pc:spChg chg="del">
          <ac:chgData name="Robledo Delgado, Vanessa" userId="ddc8f397-8728-4c38-9bd9-c60bfbee3443" providerId="ADAL" clId="{B1881F22-A42B-F841-9C68-C37CD4FF2562}" dt="2024-02-07T21:07:15.039" v="21" actId="478"/>
          <ac:spMkLst>
            <pc:docMk/>
            <pc:sldMk cId="1309940470" sldId="288"/>
            <ac:spMk id="2" creationId="{5368FBD9-8006-840A-97D5-D2AAE2B7A4B4}"/>
          </ac:spMkLst>
        </pc:spChg>
        <pc:spChg chg="mod">
          <ac:chgData name="Robledo Delgado, Vanessa" userId="ddc8f397-8728-4c38-9bd9-c60bfbee3443" providerId="ADAL" clId="{B1881F22-A42B-F841-9C68-C37CD4FF2562}" dt="2024-02-07T21:08:33.049" v="88" actId="20577"/>
          <ac:spMkLst>
            <pc:docMk/>
            <pc:sldMk cId="1309940470" sldId="288"/>
            <ac:spMk id="3" creationId="{34B75DEF-6056-AA88-9E33-4FA6EABC846E}"/>
          </ac:spMkLst>
        </pc:spChg>
      </pc:sldChg>
    </pc:docChg>
  </pc:docChgLst>
  <pc:docChgLst>
    <pc:chgData name="Robledo Delgado, Vanessa" userId="S::vrobledodelgado@uiowa.edu::ddc8f397-8728-4c38-9bd9-c60bfbee3443" providerId="AD" clId="Web-{F22388C3-8BAB-4DDF-AC38-F5E61D649773}"/>
    <pc:docChg chg="modSld">
      <pc:chgData name="Robledo Delgado, Vanessa" userId="S::vrobledodelgado@uiowa.edu::ddc8f397-8728-4c38-9bd9-c60bfbee3443" providerId="AD" clId="Web-{F22388C3-8BAB-4DDF-AC38-F5E61D649773}" dt="2024-04-02T05:01:58.223" v="14" actId="1076"/>
      <pc:docMkLst>
        <pc:docMk/>
      </pc:docMkLst>
      <pc:sldChg chg="modSp">
        <pc:chgData name="Robledo Delgado, Vanessa" userId="S::vrobledodelgado@uiowa.edu::ddc8f397-8728-4c38-9bd9-c60bfbee3443" providerId="AD" clId="Web-{F22388C3-8BAB-4DDF-AC38-F5E61D649773}" dt="2024-04-02T05:01:58.223" v="14" actId="1076"/>
        <pc:sldMkLst>
          <pc:docMk/>
          <pc:sldMk cId="3848366146" sldId="302"/>
        </pc:sldMkLst>
        <pc:spChg chg="mod">
          <ac:chgData name="Robledo Delgado, Vanessa" userId="S::vrobledodelgado@uiowa.edu::ddc8f397-8728-4c38-9bd9-c60bfbee3443" providerId="AD" clId="Web-{F22388C3-8BAB-4DDF-AC38-F5E61D649773}" dt="2024-04-02T05:01:58.223" v="14" actId="1076"/>
          <ac:spMkLst>
            <pc:docMk/>
            <pc:sldMk cId="3848366146" sldId="302"/>
            <ac:spMk id="29" creationId="{DA870DF3-6DEE-EAAF-DB9B-5696D2DF47C5}"/>
          </ac:spMkLst>
        </pc:spChg>
      </pc:sldChg>
    </pc:docChg>
  </pc:docChgLst>
  <pc:docChgLst>
    <pc:chgData name="Robledo Delgado, Vanessa" userId="S::vrobledodelgado@uiowa.edu::ddc8f397-8728-4c38-9bd9-c60bfbee3443" providerId="AD" clId="Web-{58E0C341-FC73-4CD6-90FB-87135FFD1D6F}"/>
    <pc:docChg chg="modSld">
      <pc:chgData name="Robledo Delgado, Vanessa" userId="S::vrobledodelgado@uiowa.edu::ddc8f397-8728-4c38-9bd9-c60bfbee3443" providerId="AD" clId="Web-{58E0C341-FC73-4CD6-90FB-87135FFD1D6F}" dt="2024-03-18T19:27:36.223" v="133" actId="20577"/>
      <pc:docMkLst>
        <pc:docMk/>
      </pc:docMkLst>
      <pc:sldChg chg="modSp">
        <pc:chgData name="Robledo Delgado, Vanessa" userId="S::vrobledodelgado@uiowa.edu::ddc8f397-8728-4c38-9bd9-c60bfbee3443" providerId="AD" clId="Web-{58E0C341-FC73-4CD6-90FB-87135FFD1D6F}" dt="2024-03-18T19:27:36.223" v="133" actId="20577"/>
        <pc:sldMkLst>
          <pc:docMk/>
          <pc:sldMk cId="954862000" sldId="297"/>
        </pc:sldMkLst>
        <pc:spChg chg="mod">
          <ac:chgData name="Robledo Delgado, Vanessa" userId="S::vrobledodelgado@uiowa.edu::ddc8f397-8728-4c38-9bd9-c60bfbee3443" providerId="AD" clId="Web-{58E0C341-FC73-4CD6-90FB-87135FFD1D6F}" dt="2024-03-18T19:27:36.223" v="133" actId="20577"/>
          <ac:spMkLst>
            <pc:docMk/>
            <pc:sldMk cId="954862000" sldId="297"/>
            <ac:spMk id="3" creationId="{34B75DEF-6056-AA88-9E33-4FA6EABC846E}"/>
          </ac:spMkLst>
        </pc:spChg>
      </pc:sldChg>
    </pc:docChg>
  </pc:docChgLst>
  <pc:docChgLst>
    <pc:chgData name="Vergara Arrieta, Humberto" userId="S::hvergaraarrieta@uiowa.edu::756133c2-2b53-4578-a1df-3eac8a698cb8" providerId="AD" clId="Web-{7D55F150-A689-4BC3-8FC5-004A39F9824F}"/>
    <pc:docChg chg="addSld modSld">
      <pc:chgData name="Vergara Arrieta, Humberto" userId="S::hvergaraarrieta@uiowa.edu::756133c2-2b53-4578-a1df-3eac8a698cb8" providerId="AD" clId="Web-{7D55F150-A689-4BC3-8FC5-004A39F9824F}" dt="2024-04-02T00:19:22.392" v="18" actId="20577"/>
      <pc:docMkLst>
        <pc:docMk/>
      </pc:docMkLst>
      <pc:sldChg chg="modSp new">
        <pc:chgData name="Vergara Arrieta, Humberto" userId="S::hvergaraarrieta@uiowa.edu::756133c2-2b53-4578-a1df-3eac8a698cb8" providerId="AD" clId="Web-{7D55F150-A689-4BC3-8FC5-004A39F9824F}" dt="2024-04-02T00:19:22.392" v="18" actId="20577"/>
        <pc:sldMkLst>
          <pc:docMk/>
          <pc:sldMk cId="794247979" sldId="301"/>
        </pc:sldMkLst>
        <pc:spChg chg="mod">
          <ac:chgData name="Vergara Arrieta, Humberto" userId="S::hvergaraarrieta@uiowa.edu::756133c2-2b53-4578-a1df-3eac8a698cb8" providerId="AD" clId="Web-{7D55F150-A689-4BC3-8FC5-004A39F9824F}" dt="2024-04-02T00:19:22.392" v="18" actId="20577"/>
          <ac:spMkLst>
            <pc:docMk/>
            <pc:sldMk cId="794247979" sldId="301"/>
            <ac:spMk id="2" creationId="{9A83F7EA-8BE4-AFBE-3394-F1357D147F0D}"/>
          </ac:spMkLst>
        </pc:spChg>
      </pc:sldChg>
    </pc:docChg>
  </pc:docChgLst>
  <pc:docChgLst>
    <pc:chgData name="Robledo Delgado, Vanessa" userId="S::vrobledodelgado@uiowa.edu::ddc8f397-8728-4c38-9bd9-c60bfbee3443" providerId="AD" clId="Web-{B94B02DB-78AC-4B29-9900-0A7065B53BFE}"/>
    <pc:docChg chg="addSld modSld">
      <pc:chgData name="Robledo Delgado, Vanessa" userId="S::vrobledodelgado@uiowa.edu::ddc8f397-8728-4c38-9bd9-c60bfbee3443" providerId="AD" clId="Web-{B94B02DB-78AC-4B29-9900-0A7065B53BFE}" dt="2024-02-12T13:39:18.511" v="119" actId="20577"/>
      <pc:docMkLst>
        <pc:docMk/>
      </pc:docMkLst>
      <pc:sldChg chg="modSp">
        <pc:chgData name="Robledo Delgado, Vanessa" userId="S::vrobledodelgado@uiowa.edu::ddc8f397-8728-4c38-9bd9-c60bfbee3443" providerId="AD" clId="Web-{B94B02DB-78AC-4B29-9900-0A7065B53BFE}" dt="2024-02-12T13:32:08.091" v="9" actId="20577"/>
        <pc:sldMkLst>
          <pc:docMk/>
          <pc:sldMk cId="3714757589" sldId="256"/>
        </pc:sldMkLst>
        <pc:spChg chg="mod">
          <ac:chgData name="Robledo Delgado, Vanessa" userId="S::vrobledodelgado@uiowa.edu::ddc8f397-8728-4c38-9bd9-c60bfbee3443" providerId="AD" clId="Web-{B94B02DB-78AC-4B29-9900-0A7065B53BFE}" dt="2024-02-12T13:31:44.122" v="6" actId="20577"/>
          <ac:spMkLst>
            <pc:docMk/>
            <pc:sldMk cId="3714757589" sldId="256"/>
            <ac:spMk id="2" creationId="{6351A1AD-0570-AF79-CFF2-CB5966E1E10E}"/>
          </ac:spMkLst>
        </pc:spChg>
        <pc:spChg chg="mod">
          <ac:chgData name="Robledo Delgado, Vanessa" userId="S::vrobledodelgado@uiowa.edu::ddc8f397-8728-4c38-9bd9-c60bfbee3443" providerId="AD" clId="Web-{B94B02DB-78AC-4B29-9900-0A7065B53BFE}" dt="2024-02-12T13:32:08.091" v="9" actId="20577"/>
          <ac:spMkLst>
            <pc:docMk/>
            <pc:sldMk cId="3714757589" sldId="256"/>
            <ac:spMk id="3" creationId="{8DE24219-3473-5786-174B-0067165E1365}"/>
          </ac:spMkLst>
        </pc:spChg>
      </pc:sldChg>
      <pc:sldChg chg="modSp">
        <pc:chgData name="Robledo Delgado, Vanessa" userId="S::vrobledodelgado@uiowa.edu::ddc8f397-8728-4c38-9bd9-c60bfbee3443" providerId="AD" clId="Web-{B94B02DB-78AC-4B29-9900-0A7065B53BFE}" dt="2024-02-12T13:38:39.557" v="116" actId="20577"/>
        <pc:sldMkLst>
          <pc:docMk/>
          <pc:sldMk cId="248249326" sldId="285"/>
        </pc:sldMkLst>
        <pc:spChg chg="mod">
          <ac:chgData name="Robledo Delgado, Vanessa" userId="S::vrobledodelgado@uiowa.edu::ddc8f397-8728-4c38-9bd9-c60bfbee3443" providerId="AD" clId="Web-{B94B02DB-78AC-4B29-9900-0A7065B53BFE}" dt="2024-02-12T13:38:39.557" v="116" actId="20577"/>
          <ac:spMkLst>
            <pc:docMk/>
            <pc:sldMk cId="248249326" sldId="285"/>
            <ac:spMk id="3" creationId="{DE48557A-3F50-A518-B659-135E0E6AD664}"/>
          </ac:spMkLst>
        </pc:spChg>
      </pc:sldChg>
      <pc:sldChg chg="addSp modSp">
        <pc:chgData name="Robledo Delgado, Vanessa" userId="S::vrobledodelgado@uiowa.edu::ddc8f397-8728-4c38-9bd9-c60bfbee3443" providerId="AD" clId="Web-{B94B02DB-78AC-4B29-9900-0A7065B53BFE}" dt="2024-02-12T13:36:27.615" v="93" actId="20577"/>
        <pc:sldMkLst>
          <pc:docMk/>
          <pc:sldMk cId="1309940470" sldId="288"/>
        </pc:sldMkLst>
        <pc:spChg chg="add mod">
          <ac:chgData name="Robledo Delgado, Vanessa" userId="S::vrobledodelgado@uiowa.edu::ddc8f397-8728-4c38-9bd9-c60bfbee3443" providerId="AD" clId="Web-{B94B02DB-78AC-4B29-9900-0A7065B53BFE}" dt="2024-02-12T13:34:04.251" v="40" actId="1076"/>
          <ac:spMkLst>
            <pc:docMk/>
            <pc:sldMk cId="1309940470" sldId="288"/>
            <ac:spMk id="2" creationId="{A98AD148-B283-804F-55DC-471330524F85}"/>
          </ac:spMkLst>
        </pc:spChg>
        <pc:spChg chg="mod">
          <ac:chgData name="Robledo Delgado, Vanessa" userId="S::vrobledodelgado@uiowa.edu::ddc8f397-8728-4c38-9bd9-c60bfbee3443" providerId="AD" clId="Web-{B94B02DB-78AC-4B29-9900-0A7065B53BFE}" dt="2024-02-12T13:36:27.615" v="93" actId="20577"/>
          <ac:spMkLst>
            <pc:docMk/>
            <pc:sldMk cId="1309940470" sldId="288"/>
            <ac:spMk id="3" creationId="{34B75DEF-6056-AA88-9E33-4FA6EABC846E}"/>
          </ac:spMkLst>
        </pc:spChg>
      </pc:sldChg>
      <pc:sldChg chg="modSp add replId">
        <pc:chgData name="Robledo Delgado, Vanessa" userId="S::vrobledodelgado@uiowa.edu::ddc8f397-8728-4c38-9bd9-c60bfbee3443" providerId="AD" clId="Web-{B94B02DB-78AC-4B29-9900-0A7065B53BFE}" dt="2024-02-12T13:39:18.511" v="119" actId="20577"/>
        <pc:sldMkLst>
          <pc:docMk/>
          <pc:sldMk cId="874606407" sldId="289"/>
        </pc:sldMkLst>
        <pc:spChg chg="mod">
          <ac:chgData name="Robledo Delgado, Vanessa" userId="S::vrobledodelgado@uiowa.edu::ddc8f397-8728-4c38-9bd9-c60bfbee3443" providerId="AD" clId="Web-{B94B02DB-78AC-4B29-9900-0A7065B53BFE}" dt="2024-02-12T13:39:18.511" v="119" actId="20577"/>
          <ac:spMkLst>
            <pc:docMk/>
            <pc:sldMk cId="874606407" sldId="289"/>
            <ac:spMk id="3" creationId="{34B75DEF-6056-AA88-9E33-4FA6EABC846E}"/>
          </ac:spMkLst>
        </pc:spChg>
      </pc:sldChg>
    </pc:docChg>
  </pc:docChgLst>
  <pc:docChgLst>
    <pc:chgData name="Robledo Delgado, Vanessa" userId="S::vrobledodelgado@uiowa.edu::ddc8f397-8728-4c38-9bd9-c60bfbee3443" providerId="AD" clId="Web-{97F83823-91A3-46CE-AC4C-B6DFF9DB4877}"/>
    <pc:docChg chg="modSld">
      <pc:chgData name="Robledo Delgado, Vanessa" userId="S::vrobledodelgado@uiowa.edu::ddc8f397-8728-4c38-9bd9-c60bfbee3443" providerId="AD" clId="Web-{97F83823-91A3-46CE-AC4C-B6DFF9DB4877}" dt="2024-02-19T15:22:27.880" v="240" actId="20577"/>
      <pc:docMkLst>
        <pc:docMk/>
      </pc:docMkLst>
      <pc:sldChg chg="modSp">
        <pc:chgData name="Robledo Delgado, Vanessa" userId="S::vrobledodelgado@uiowa.edu::ddc8f397-8728-4c38-9bd9-c60bfbee3443" providerId="AD" clId="Web-{97F83823-91A3-46CE-AC4C-B6DFF9DB4877}" dt="2024-02-19T13:34:28.424" v="158" actId="20577"/>
        <pc:sldMkLst>
          <pc:docMk/>
          <pc:sldMk cId="2477520907" sldId="290"/>
        </pc:sldMkLst>
        <pc:spChg chg="mod">
          <ac:chgData name="Robledo Delgado, Vanessa" userId="S::vrobledodelgado@uiowa.edu::ddc8f397-8728-4c38-9bd9-c60bfbee3443" providerId="AD" clId="Web-{97F83823-91A3-46CE-AC4C-B6DFF9DB4877}" dt="2024-02-19T13:34:28.424" v="158" actId="20577"/>
          <ac:spMkLst>
            <pc:docMk/>
            <pc:sldMk cId="2477520907" sldId="290"/>
            <ac:spMk id="3" creationId="{34B75DEF-6056-AA88-9E33-4FA6EABC846E}"/>
          </ac:spMkLst>
        </pc:spChg>
      </pc:sldChg>
      <pc:sldChg chg="modSp">
        <pc:chgData name="Robledo Delgado, Vanessa" userId="S::vrobledodelgado@uiowa.edu::ddc8f397-8728-4c38-9bd9-c60bfbee3443" providerId="AD" clId="Web-{97F83823-91A3-46CE-AC4C-B6DFF9DB4877}" dt="2024-02-19T15:22:27.880" v="240" actId="20577"/>
        <pc:sldMkLst>
          <pc:docMk/>
          <pc:sldMk cId="3119911508" sldId="292"/>
        </pc:sldMkLst>
        <pc:spChg chg="mod">
          <ac:chgData name="Robledo Delgado, Vanessa" userId="S::vrobledodelgado@uiowa.edu::ddc8f397-8728-4c38-9bd9-c60bfbee3443" providerId="AD" clId="Web-{97F83823-91A3-46CE-AC4C-B6DFF9DB4877}" dt="2024-02-19T15:22:27.880" v="240" actId="20577"/>
          <ac:spMkLst>
            <pc:docMk/>
            <pc:sldMk cId="3119911508" sldId="292"/>
            <ac:spMk id="3" creationId="{34B75DEF-6056-AA88-9E33-4FA6EABC846E}"/>
          </ac:spMkLst>
        </pc:spChg>
      </pc:sldChg>
    </pc:docChg>
  </pc:docChgLst>
  <pc:docChgLst>
    <pc:chgData name="Robledo Delgado, Vanessa" userId="S::vrobledodelgado@uiowa.edu::ddc8f397-8728-4c38-9bd9-c60bfbee3443" providerId="AD" clId="Web-{35AC1842-DAC1-421F-8F95-4047082EC89F}"/>
    <pc:docChg chg="modSld">
      <pc:chgData name="Robledo Delgado, Vanessa" userId="S::vrobledodelgado@uiowa.edu::ddc8f397-8728-4c38-9bd9-c60bfbee3443" providerId="AD" clId="Web-{35AC1842-DAC1-421F-8F95-4047082EC89F}" dt="2024-02-27T15:58:11.189" v="38" actId="20577"/>
      <pc:docMkLst>
        <pc:docMk/>
      </pc:docMkLst>
      <pc:sldChg chg="modSp">
        <pc:chgData name="Robledo Delgado, Vanessa" userId="S::vrobledodelgado@uiowa.edu::ddc8f397-8728-4c38-9bd9-c60bfbee3443" providerId="AD" clId="Web-{35AC1842-DAC1-421F-8F95-4047082EC89F}" dt="2024-02-27T15:58:11.189" v="38" actId="20577"/>
        <pc:sldMkLst>
          <pc:docMk/>
          <pc:sldMk cId="621977057" sldId="291"/>
        </pc:sldMkLst>
        <pc:spChg chg="mod">
          <ac:chgData name="Robledo Delgado, Vanessa" userId="S::vrobledodelgado@uiowa.edu::ddc8f397-8728-4c38-9bd9-c60bfbee3443" providerId="AD" clId="Web-{35AC1842-DAC1-421F-8F95-4047082EC89F}" dt="2024-02-27T15:58:11.189" v="38" actId="20577"/>
          <ac:spMkLst>
            <pc:docMk/>
            <pc:sldMk cId="621977057" sldId="291"/>
            <ac:spMk id="3" creationId="{590062DC-CC52-5168-7DEF-C8DB2A62DB69}"/>
          </ac:spMkLst>
        </pc:spChg>
      </pc:sldChg>
    </pc:docChg>
  </pc:docChgLst>
  <pc:docChgLst>
    <pc:chgData name="Robledo Delgado, Vanessa" userId="S::vrobledodelgado@uiowa.edu::ddc8f397-8728-4c38-9bd9-c60bfbee3443" providerId="AD" clId="Web-{B936D48F-BF59-483E-B6EB-59E38840733B}"/>
    <pc:docChg chg="addSld delSld modSld">
      <pc:chgData name="Robledo Delgado, Vanessa" userId="S::vrobledodelgado@uiowa.edu::ddc8f397-8728-4c38-9bd9-c60bfbee3443" providerId="AD" clId="Web-{B936D48F-BF59-483E-B6EB-59E38840733B}" dt="2024-04-02T04:59:10.520" v="216"/>
      <pc:docMkLst>
        <pc:docMk/>
      </pc:docMkLst>
      <pc:sldChg chg="add">
        <pc:chgData name="Robledo Delgado, Vanessa" userId="S::vrobledodelgado@uiowa.edu::ddc8f397-8728-4c38-9bd9-c60bfbee3443" providerId="AD" clId="Web-{B936D48F-BF59-483E-B6EB-59E38840733B}" dt="2024-04-02T04:16:32.145" v="3"/>
        <pc:sldMkLst>
          <pc:docMk/>
          <pc:sldMk cId="1831623807" sldId="290"/>
        </pc:sldMkLst>
      </pc:sldChg>
      <pc:sldChg chg="add">
        <pc:chgData name="Robledo Delgado, Vanessa" userId="S::vrobledodelgado@uiowa.edu::ddc8f397-8728-4c38-9bd9-c60bfbee3443" providerId="AD" clId="Web-{B936D48F-BF59-483E-B6EB-59E38840733B}" dt="2024-04-02T04:16:31.082" v="2"/>
        <pc:sldMkLst>
          <pc:docMk/>
          <pc:sldMk cId="2250607120" sldId="291"/>
        </pc:sldMkLst>
      </pc:sldChg>
      <pc:sldChg chg="add del">
        <pc:chgData name="Robledo Delgado, Vanessa" userId="S::vrobledodelgado@uiowa.edu::ddc8f397-8728-4c38-9bd9-c60bfbee3443" providerId="AD" clId="Web-{B936D48F-BF59-483E-B6EB-59E38840733B}" dt="2024-04-02T04:57:15.938" v="209"/>
        <pc:sldMkLst>
          <pc:docMk/>
          <pc:sldMk cId="220258027" sldId="292"/>
        </pc:sldMkLst>
      </pc:sldChg>
      <pc:sldChg chg="add del">
        <pc:chgData name="Robledo Delgado, Vanessa" userId="S::vrobledodelgado@uiowa.edu::ddc8f397-8728-4c38-9bd9-c60bfbee3443" providerId="AD" clId="Web-{B936D48F-BF59-483E-B6EB-59E38840733B}" dt="2024-04-02T04:57:17.001" v="210"/>
        <pc:sldMkLst>
          <pc:docMk/>
          <pc:sldMk cId="2628719574" sldId="293"/>
        </pc:sldMkLst>
      </pc:sldChg>
      <pc:sldChg chg="addSp delSp modSp new">
        <pc:chgData name="Robledo Delgado, Vanessa" userId="S::vrobledodelgado@uiowa.edu::ddc8f397-8728-4c38-9bd9-c60bfbee3443" providerId="AD" clId="Web-{B936D48F-BF59-483E-B6EB-59E38840733B}" dt="2024-04-02T04:59:10.520" v="216"/>
        <pc:sldMkLst>
          <pc:docMk/>
          <pc:sldMk cId="3848366146" sldId="302"/>
        </pc:sldMkLst>
        <pc:spChg chg="mod">
          <ac:chgData name="Robledo Delgado, Vanessa" userId="S::vrobledodelgado@uiowa.edu::ddc8f397-8728-4c38-9bd9-c60bfbee3443" providerId="AD" clId="Web-{B936D48F-BF59-483E-B6EB-59E38840733B}" dt="2024-04-02T04:58:38.238" v="213" actId="1076"/>
          <ac:spMkLst>
            <pc:docMk/>
            <pc:sldMk cId="3848366146" sldId="302"/>
            <ac:spMk id="2" creationId="{7960638C-3DC3-1EBE-F7E9-D18FBA4697BE}"/>
          </ac:spMkLst>
        </pc:spChg>
        <pc:spChg chg="del">
          <ac:chgData name="Robledo Delgado, Vanessa" userId="S::vrobledodelgado@uiowa.edu::ddc8f397-8728-4c38-9bd9-c60bfbee3443" providerId="AD" clId="Web-{B936D48F-BF59-483E-B6EB-59E38840733B}" dt="2024-04-02T04:16:29.113" v="1"/>
          <ac:spMkLst>
            <pc:docMk/>
            <pc:sldMk cId="3848366146" sldId="302"/>
            <ac:spMk id="3" creationId="{247F32D6-BCAD-3305-A212-556AB02254F7}"/>
          </ac:spMkLst>
        </pc:spChg>
        <pc:spChg chg="add mod">
          <ac:chgData name="Robledo Delgado, Vanessa" userId="S::vrobledodelgado@uiowa.edu::ddc8f397-8728-4c38-9bd9-c60bfbee3443" providerId="AD" clId="Web-{B936D48F-BF59-483E-B6EB-59E38840733B}" dt="2024-04-02T04:50:52.015" v="123"/>
          <ac:spMkLst>
            <pc:docMk/>
            <pc:sldMk cId="3848366146" sldId="302"/>
            <ac:spMk id="18" creationId="{6A1F775D-94AE-494B-67B8-489E29090AD5}"/>
          </ac:spMkLst>
        </pc:spChg>
        <pc:spChg chg="add mod">
          <ac:chgData name="Robledo Delgado, Vanessa" userId="S::vrobledodelgado@uiowa.edu::ddc8f397-8728-4c38-9bd9-c60bfbee3443" providerId="AD" clId="Web-{B936D48F-BF59-483E-B6EB-59E38840733B}" dt="2024-04-02T04:51:01.515" v="127" actId="1076"/>
          <ac:spMkLst>
            <pc:docMk/>
            <pc:sldMk cId="3848366146" sldId="302"/>
            <ac:spMk id="19" creationId="{D99EC663-1936-32FE-F588-B6F4508CC574}"/>
          </ac:spMkLst>
        </pc:spChg>
        <pc:spChg chg="add mod">
          <ac:chgData name="Robledo Delgado, Vanessa" userId="S::vrobledodelgado@uiowa.edu::ddc8f397-8728-4c38-9bd9-c60bfbee3443" providerId="AD" clId="Web-{B936D48F-BF59-483E-B6EB-59E38840733B}" dt="2024-04-02T04:53:15.477" v="147" actId="20577"/>
          <ac:spMkLst>
            <pc:docMk/>
            <pc:sldMk cId="3848366146" sldId="302"/>
            <ac:spMk id="20" creationId="{668AED32-76C6-05FF-9202-F5C44A8E79AF}"/>
          </ac:spMkLst>
        </pc:spChg>
        <pc:spChg chg="add mod">
          <ac:chgData name="Robledo Delgado, Vanessa" userId="S::vrobledodelgado@uiowa.edu::ddc8f397-8728-4c38-9bd9-c60bfbee3443" providerId="AD" clId="Web-{B936D48F-BF59-483E-B6EB-59E38840733B}" dt="2024-04-02T04:54:08.948" v="167" actId="20577"/>
          <ac:spMkLst>
            <pc:docMk/>
            <pc:sldMk cId="3848366146" sldId="302"/>
            <ac:spMk id="21" creationId="{E3037602-A7CD-940A-BEE7-39FB9D4102C5}"/>
          </ac:spMkLst>
        </pc:spChg>
        <pc:spChg chg="add mod">
          <ac:chgData name="Robledo Delgado, Vanessa" userId="S::vrobledodelgado@uiowa.edu::ddc8f397-8728-4c38-9bd9-c60bfbee3443" providerId="AD" clId="Web-{B936D48F-BF59-483E-B6EB-59E38840733B}" dt="2024-04-02T04:54:40.746" v="172"/>
          <ac:spMkLst>
            <pc:docMk/>
            <pc:sldMk cId="3848366146" sldId="302"/>
            <ac:spMk id="22" creationId="{9445DE14-A0F1-7B65-AC96-5386181B148D}"/>
          </ac:spMkLst>
        </pc:spChg>
        <pc:spChg chg="add mod">
          <ac:chgData name="Robledo Delgado, Vanessa" userId="S::vrobledodelgado@uiowa.edu::ddc8f397-8728-4c38-9bd9-c60bfbee3443" providerId="AD" clId="Web-{B936D48F-BF59-483E-B6EB-59E38840733B}" dt="2024-04-02T04:55:00.778" v="175" actId="20577"/>
          <ac:spMkLst>
            <pc:docMk/>
            <pc:sldMk cId="3848366146" sldId="302"/>
            <ac:spMk id="23" creationId="{4174C85E-0892-2F9C-7B71-97D4B3048119}"/>
          </ac:spMkLst>
        </pc:spChg>
        <pc:spChg chg="add mod">
          <ac:chgData name="Robledo Delgado, Vanessa" userId="S::vrobledodelgado@uiowa.edu::ddc8f397-8728-4c38-9bd9-c60bfbee3443" providerId="AD" clId="Web-{B936D48F-BF59-483E-B6EB-59E38840733B}" dt="2024-04-02T04:56:00.436" v="196" actId="1076"/>
          <ac:spMkLst>
            <pc:docMk/>
            <pc:sldMk cId="3848366146" sldId="302"/>
            <ac:spMk id="24" creationId="{2A09ACCC-5800-A381-671E-C01A401A4368}"/>
          </ac:spMkLst>
        </pc:spChg>
        <pc:spChg chg="add mod">
          <ac:chgData name="Robledo Delgado, Vanessa" userId="S::vrobledodelgado@uiowa.edu::ddc8f397-8728-4c38-9bd9-c60bfbee3443" providerId="AD" clId="Web-{B936D48F-BF59-483E-B6EB-59E38840733B}" dt="2024-04-02T04:55:39.013" v="188" actId="14100"/>
          <ac:spMkLst>
            <pc:docMk/>
            <pc:sldMk cId="3848366146" sldId="302"/>
            <ac:spMk id="25" creationId="{95E452A3-ECC1-5DA0-A8BF-28CA3A50B677}"/>
          </ac:spMkLst>
        </pc:spChg>
        <pc:spChg chg="add mod">
          <ac:chgData name="Robledo Delgado, Vanessa" userId="S::vrobledodelgado@uiowa.edu::ddc8f397-8728-4c38-9bd9-c60bfbee3443" providerId="AD" clId="Web-{B936D48F-BF59-483E-B6EB-59E38840733B}" dt="2024-04-02T04:56:09.639" v="199" actId="20577"/>
          <ac:spMkLst>
            <pc:docMk/>
            <pc:sldMk cId="3848366146" sldId="302"/>
            <ac:spMk id="26" creationId="{DE86FD2E-2DD5-CAA1-DEED-6C18A19FD84F}"/>
          </ac:spMkLst>
        </pc:spChg>
        <pc:spChg chg="add del mod">
          <ac:chgData name="Robledo Delgado, Vanessa" userId="S::vrobledodelgado@uiowa.edu::ddc8f397-8728-4c38-9bd9-c60bfbee3443" providerId="AD" clId="Web-{B936D48F-BF59-483E-B6EB-59E38840733B}" dt="2024-04-02T04:56:59.485" v="207"/>
          <ac:spMkLst>
            <pc:docMk/>
            <pc:sldMk cId="3848366146" sldId="302"/>
            <ac:spMk id="27" creationId="{1235E95F-436F-7AC7-012F-EFAF3A905E4D}"/>
          </ac:spMkLst>
        </pc:spChg>
        <pc:spChg chg="add">
          <ac:chgData name="Robledo Delgado, Vanessa" userId="S::vrobledodelgado@uiowa.edu::ddc8f397-8728-4c38-9bd9-c60bfbee3443" providerId="AD" clId="Web-{B936D48F-BF59-483E-B6EB-59E38840733B}" dt="2024-04-02T04:59:10.520" v="216"/>
          <ac:spMkLst>
            <pc:docMk/>
            <pc:sldMk cId="3848366146" sldId="302"/>
            <ac:spMk id="29" creationId="{DA870DF3-6DEE-EAAF-DB9B-5696D2DF47C5}"/>
          </ac:spMkLst>
        </pc:spChg>
        <pc:grpChg chg="add mod">
          <ac:chgData name="Robledo Delgado, Vanessa" userId="S::vrobledodelgado@uiowa.edu::ddc8f397-8728-4c38-9bd9-c60bfbee3443" providerId="AD" clId="Web-{B936D48F-BF59-483E-B6EB-59E38840733B}" dt="2024-04-02T04:58:58.707" v="215" actId="1076"/>
          <ac:grpSpMkLst>
            <pc:docMk/>
            <pc:sldMk cId="3848366146" sldId="302"/>
            <ac:grpSpMk id="28" creationId="{25D20511-35D9-738A-9BEB-42A7EB4A5C92}"/>
          </ac:grpSpMkLst>
        </pc:grpChg>
        <pc:picChg chg="add mod">
          <ac:chgData name="Robledo Delgado, Vanessa" userId="S::vrobledodelgado@uiowa.edu::ddc8f397-8728-4c38-9bd9-c60bfbee3443" providerId="AD" clId="Web-{B936D48F-BF59-483E-B6EB-59E38840733B}" dt="2024-04-02T04:57:08.126" v="208"/>
          <ac:picMkLst>
            <pc:docMk/>
            <pc:sldMk cId="3848366146" sldId="302"/>
            <ac:picMk id="4" creationId="{CCDFDBFB-17A9-4101-F67B-45D7878E1652}"/>
          </ac:picMkLst>
        </pc:picChg>
        <pc:picChg chg="add mod">
          <ac:chgData name="Robledo Delgado, Vanessa" userId="S::vrobledodelgado@uiowa.edu::ddc8f397-8728-4c38-9bd9-c60bfbee3443" providerId="AD" clId="Web-{B936D48F-BF59-483E-B6EB-59E38840733B}" dt="2024-04-02T04:49:10.762" v="97" actId="1076"/>
          <ac:picMkLst>
            <pc:docMk/>
            <pc:sldMk cId="3848366146" sldId="302"/>
            <ac:picMk id="5" creationId="{928F8A46-74EC-2816-DF40-FB65D8D70D1C}"/>
          </ac:picMkLst>
        </pc:picChg>
        <pc:picChg chg="add mod">
          <ac:chgData name="Robledo Delgado, Vanessa" userId="S::vrobledodelgado@uiowa.edu::ddc8f397-8728-4c38-9bd9-c60bfbee3443" providerId="AD" clId="Web-{B936D48F-BF59-483E-B6EB-59E38840733B}" dt="2024-04-02T04:49:10.777" v="98" actId="1076"/>
          <ac:picMkLst>
            <pc:docMk/>
            <pc:sldMk cId="3848366146" sldId="302"/>
            <ac:picMk id="7" creationId="{8648F3AF-DDA8-3B66-8F1C-495AA663F686}"/>
          </ac:picMkLst>
        </pc:picChg>
        <pc:picChg chg="add mod">
          <ac:chgData name="Robledo Delgado, Vanessa" userId="S::vrobledodelgado@uiowa.edu::ddc8f397-8728-4c38-9bd9-c60bfbee3443" providerId="AD" clId="Web-{B936D48F-BF59-483E-B6EB-59E38840733B}" dt="2024-04-02T04:49:10.808" v="99" actId="1076"/>
          <ac:picMkLst>
            <pc:docMk/>
            <pc:sldMk cId="3848366146" sldId="302"/>
            <ac:picMk id="9" creationId="{DFFFFFDC-BB4A-5A25-F04D-4398B34B086C}"/>
          </ac:picMkLst>
        </pc:picChg>
        <pc:picChg chg="add mod">
          <ac:chgData name="Robledo Delgado, Vanessa" userId="S::vrobledodelgado@uiowa.edu::ddc8f397-8728-4c38-9bd9-c60bfbee3443" providerId="AD" clId="Web-{B936D48F-BF59-483E-B6EB-59E38840733B}" dt="2024-04-02T04:49:10.840" v="100" actId="1076"/>
          <ac:picMkLst>
            <pc:docMk/>
            <pc:sldMk cId="3848366146" sldId="302"/>
            <ac:picMk id="11" creationId="{D9D1E651-56AD-0E96-9658-8BB3D1F684C0}"/>
          </ac:picMkLst>
        </pc:picChg>
        <pc:picChg chg="add mod">
          <ac:chgData name="Robledo Delgado, Vanessa" userId="S::vrobledodelgado@uiowa.edu::ddc8f397-8728-4c38-9bd9-c60bfbee3443" providerId="AD" clId="Web-{B936D48F-BF59-483E-B6EB-59E38840733B}" dt="2024-04-02T04:49:58.732" v="113" actId="1076"/>
          <ac:picMkLst>
            <pc:docMk/>
            <pc:sldMk cId="3848366146" sldId="302"/>
            <ac:picMk id="13" creationId="{D7166E44-D4A5-91C0-BCA5-EAFD0F55D4A7}"/>
          </ac:picMkLst>
        </pc:picChg>
        <pc:picChg chg="add mod">
          <ac:chgData name="Robledo Delgado, Vanessa" userId="S::vrobledodelgado@uiowa.edu::ddc8f397-8728-4c38-9bd9-c60bfbee3443" providerId="AD" clId="Web-{B936D48F-BF59-483E-B6EB-59E38840733B}" dt="2024-04-02T04:50:26.623" v="118" actId="14100"/>
          <ac:picMkLst>
            <pc:docMk/>
            <pc:sldMk cId="3848366146" sldId="302"/>
            <ac:picMk id="15" creationId="{E6C16F2A-678F-A1CA-9E23-C518B96D5A3F}"/>
          </ac:picMkLst>
        </pc:picChg>
        <pc:picChg chg="add mod">
          <ac:chgData name="Robledo Delgado, Vanessa" userId="S::vrobledodelgado@uiowa.edu::ddc8f397-8728-4c38-9bd9-c60bfbee3443" providerId="AD" clId="Web-{B936D48F-BF59-483E-B6EB-59E38840733B}" dt="2024-04-02T04:50:14.264" v="116" actId="14100"/>
          <ac:picMkLst>
            <pc:docMk/>
            <pc:sldMk cId="3848366146" sldId="302"/>
            <ac:picMk id="17" creationId="{02C3BE69-09B6-BF80-1945-57B0BE332C03}"/>
          </ac:picMkLst>
        </pc:picChg>
      </pc:sldChg>
    </pc:docChg>
  </pc:docChgLst>
  <pc:docChgLst>
    <pc:chgData name="Robledo Delgado, Vanessa" userId="S::vrobledodelgado@uiowa.edu::ddc8f397-8728-4c38-9bd9-c60bfbee3443" providerId="AD" clId="Web-{837F2B50-E1E6-41E3-B8AE-029B673C4F51}"/>
    <pc:docChg chg="addSld modSld">
      <pc:chgData name="Robledo Delgado, Vanessa" userId="S::vrobledodelgado@uiowa.edu::ddc8f397-8728-4c38-9bd9-c60bfbee3443" providerId="AD" clId="Web-{837F2B50-E1E6-41E3-B8AE-029B673C4F51}" dt="2024-03-04T14:21:58.721" v="106"/>
      <pc:docMkLst>
        <pc:docMk/>
      </pc:docMkLst>
      <pc:sldChg chg="modSp">
        <pc:chgData name="Robledo Delgado, Vanessa" userId="S::vrobledodelgado@uiowa.edu::ddc8f397-8728-4c38-9bd9-c60bfbee3443" providerId="AD" clId="Web-{837F2B50-E1E6-41E3-B8AE-029B673C4F51}" dt="2024-03-04T14:21:38.986" v="103" actId="20577"/>
        <pc:sldMkLst>
          <pc:docMk/>
          <pc:sldMk cId="621977057" sldId="291"/>
        </pc:sldMkLst>
        <pc:spChg chg="mod">
          <ac:chgData name="Robledo Delgado, Vanessa" userId="S::vrobledodelgado@uiowa.edu::ddc8f397-8728-4c38-9bd9-c60bfbee3443" providerId="AD" clId="Web-{837F2B50-E1E6-41E3-B8AE-029B673C4F51}" dt="2024-03-04T14:21:38.986" v="103" actId="20577"/>
          <ac:spMkLst>
            <pc:docMk/>
            <pc:sldMk cId="621977057" sldId="291"/>
            <ac:spMk id="3" creationId="{590062DC-CC52-5168-7DEF-C8DB2A62DB69}"/>
          </ac:spMkLst>
        </pc:spChg>
      </pc:sldChg>
      <pc:sldChg chg="modSp">
        <pc:chgData name="Robledo Delgado, Vanessa" userId="S::vrobledodelgado@uiowa.edu::ddc8f397-8728-4c38-9bd9-c60bfbee3443" providerId="AD" clId="Web-{837F2B50-E1E6-41E3-B8AE-029B673C4F51}" dt="2024-03-04T14:18:31.201" v="28" actId="20577"/>
        <pc:sldMkLst>
          <pc:docMk/>
          <pc:sldMk cId="3119911508" sldId="292"/>
        </pc:sldMkLst>
        <pc:spChg chg="mod">
          <ac:chgData name="Robledo Delgado, Vanessa" userId="S::vrobledodelgado@uiowa.edu::ddc8f397-8728-4c38-9bd9-c60bfbee3443" providerId="AD" clId="Web-{837F2B50-E1E6-41E3-B8AE-029B673C4F51}" dt="2024-03-04T14:18:31.201" v="28" actId="20577"/>
          <ac:spMkLst>
            <pc:docMk/>
            <pc:sldMk cId="3119911508" sldId="292"/>
            <ac:spMk id="3" creationId="{34B75DEF-6056-AA88-9E33-4FA6EABC846E}"/>
          </ac:spMkLst>
        </pc:spChg>
      </pc:sldChg>
      <pc:sldChg chg="modSp add replId">
        <pc:chgData name="Robledo Delgado, Vanessa" userId="S::vrobledodelgado@uiowa.edu::ddc8f397-8728-4c38-9bd9-c60bfbee3443" providerId="AD" clId="Web-{837F2B50-E1E6-41E3-B8AE-029B673C4F51}" dt="2024-03-04T14:21:55.205" v="105" actId="20577"/>
        <pc:sldMkLst>
          <pc:docMk/>
          <pc:sldMk cId="2951194185" sldId="293"/>
        </pc:sldMkLst>
        <pc:spChg chg="mod">
          <ac:chgData name="Robledo Delgado, Vanessa" userId="S::vrobledodelgado@uiowa.edu::ddc8f397-8728-4c38-9bd9-c60bfbee3443" providerId="AD" clId="Web-{837F2B50-E1E6-41E3-B8AE-029B673C4F51}" dt="2024-03-04T14:21:09.376" v="99"/>
          <ac:spMkLst>
            <pc:docMk/>
            <pc:sldMk cId="2951194185" sldId="293"/>
            <ac:spMk id="2" creationId="{A98AD148-B283-804F-55DC-471330524F85}"/>
          </ac:spMkLst>
        </pc:spChg>
        <pc:spChg chg="mod">
          <ac:chgData name="Robledo Delgado, Vanessa" userId="S::vrobledodelgado@uiowa.edu::ddc8f397-8728-4c38-9bd9-c60bfbee3443" providerId="AD" clId="Web-{837F2B50-E1E6-41E3-B8AE-029B673C4F51}" dt="2024-03-04T14:21:55.205" v="105" actId="20577"/>
          <ac:spMkLst>
            <pc:docMk/>
            <pc:sldMk cId="2951194185" sldId="293"/>
            <ac:spMk id="3" creationId="{34B75DEF-6056-AA88-9E33-4FA6EABC846E}"/>
          </ac:spMkLst>
        </pc:spChg>
      </pc:sldChg>
      <pc:sldChg chg="add replId">
        <pc:chgData name="Robledo Delgado, Vanessa" userId="S::vrobledodelgado@uiowa.edu::ddc8f397-8728-4c38-9bd9-c60bfbee3443" providerId="AD" clId="Web-{837F2B50-E1E6-41E3-B8AE-029B673C4F51}" dt="2024-03-04T14:21:58.721" v="106"/>
        <pc:sldMkLst>
          <pc:docMk/>
          <pc:sldMk cId="3506942172" sldId="294"/>
        </pc:sldMkLst>
      </pc:sldChg>
    </pc:docChg>
  </pc:docChgLst>
  <pc:docChgLst>
    <pc:chgData name="Robledo Delgado, Vanessa" userId="S::vrobledodelgado@uiowa.edu::ddc8f397-8728-4c38-9bd9-c60bfbee3443" providerId="AD" clId="Web-{01043863-4C98-42BE-B93E-A6ACA87A92BE}"/>
    <pc:docChg chg="modSld">
      <pc:chgData name="Robledo Delgado, Vanessa" userId="S::vrobledodelgado@uiowa.edu::ddc8f397-8728-4c38-9bd9-c60bfbee3443" providerId="AD" clId="Web-{01043863-4C98-42BE-B93E-A6ACA87A92BE}" dt="2024-03-17T16:25:37.723" v="8" actId="20577"/>
      <pc:docMkLst>
        <pc:docMk/>
      </pc:docMkLst>
      <pc:sldChg chg="modSp">
        <pc:chgData name="Robledo Delgado, Vanessa" userId="S::vrobledodelgado@uiowa.edu::ddc8f397-8728-4c38-9bd9-c60bfbee3443" providerId="AD" clId="Web-{01043863-4C98-42BE-B93E-A6ACA87A92BE}" dt="2024-03-17T16:25:37.723" v="8" actId="20577"/>
        <pc:sldMkLst>
          <pc:docMk/>
          <pc:sldMk cId="373001339" sldId="295"/>
        </pc:sldMkLst>
        <pc:spChg chg="mod">
          <ac:chgData name="Robledo Delgado, Vanessa" userId="S::vrobledodelgado@uiowa.edu::ddc8f397-8728-4c38-9bd9-c60bfbee3443" providerId="AD" clId="Web-{01043863-4C98-42BE-B93E-A6ACA87A92BE}" dt="2024-03-17T16:25:37.723" v="8" actId="20577"/>
          <ac:spMkLst>
            <pc:docMk/>
            <pc:sldMk cId="373001339" sldId="295"/>
            <ac:spMk id="3" creationId="{34B75DEF-6056-AA88-9E33-4FA6EABC846E}"/>
          </ac:spMkLst>
        </pc:spChg>
      </pc:sldChg>
      <pc:sldChg chg="modSp">
        <pc:chgData name="Robledo Delgado, Vanessa" userId="S::vrobledodelgado@uiowa.edu::ddc8f397-8728-4c38-9bd9-c60bfbee3443" providerId="AD" clId="Web-{01043863-4C98-42BE-B93E-A6ACA87A92BE}" dt="2024-03-17T16:25:29.457" v="7" actId="20577"/>
        <pc:sldMkLst>
          <pc:docMk/>
          <pc:sldMk cId="954862000" sldId="297"/>
        </pc:sldMkLst>
        <pc:spChg chg="mod">
          <ac:chgData name="Robledo Delgado, Vanessa" userId="S::vrobledodelgado@uiowa.edu::ddc8f397-8728-4c38-9bd9-c60bfbee3443" providerId="AD" clId="Web-{01043863-4C98-42BE-B93E-A6ACA87A92BE}" dt="2024-03-17T16:25:29.457" v="7" actId="20577"/>
          <ac:spMkLst>
            <pc:docMk/>
            <pc:sldMk cId="954862000" sldId="297"/>
            <ac:spMk id="2" creationId="{A98AD148-B283-804F-55DC-471330524F85}"/>
          </ac:spMkLst>
        </pc:spChg>
        <pc:spChg chg="mod">
          <ac:chgData name="Robledo Delgado, Vanessa" userId="S::vrobledodelgado@uiowa.edu::ddc8f397-8728-4c38-9bd9-c60bfbee3443" providerId="AD" clId="Web-{01043863-4C98-42BE-B93E-A6ACA87A92BE}" dt="2024-03-17T16:25:17.582" v="1" actId="20577"/>
          <ac:spMkLst>
            <pc:docMk/>
            <pc:sldMk cId="954862000" sldId="297"/>
            <ac:spMk id="3" creationId="{34B75DEF-6056-AA88-9E33-4FA6EABC846E}"/>
          </ac:spMkLst>
        </pc:spChg>
      </pc:sldChg>
    </pc:docChg>
  </pc:docChgLst>
  <pc:docChgLst>
    <pc:chgData name="Robledo Delgado, Vanessa" userId="S::vrobledodelgado@uiowa.edu::ddc8f397-8728-4c38-9bd9-c60bfbee3443" providerId="AD" clId="Web-{6DD0F85D-2499-41BC-92BC-ED3E8BE97198}"/>
    <pc:docChg chg="addSld modSld">
      <pc:chgData name="Robledo Delgado, Vanessa" userId="S::vrobledodelgado@uiowa.edu::ddc8f397-8728-4c38-9bd9-c60bfbee3443" providerId="AD" clId="Web-{6DD0F85D-2499-41BC-92BC-ED3E8BE97198}" dt="2024-04-01T14:13:39.713" v="200" actId="20577"/>
      <pc:docMkLst>
        <pc:docMk/>
      </pc:docMkLst>
      <pc:sldChg chg="addSp delSp modSp">
        <pc:chgData name="Robledo Delgado, Vanessa" userId="S::vrobledodelgado@uiowa.edu::ddc8f397-8728-4c38-9bd9-c60bfbee3443" providerId="AD" clId="Web-{6DD0F85D-2499-41BC-92BC-ED3E8BE97198}" dt="2024-04-01T14:12:26.773" v="180" actId="1076"/>
        <pc:sldMkLst>
          <pc:docMk/>
          <pc:sldMk cId="2434810306" sldId="298"/>
        </pc:sldMkLst>
        <pc:spChg chg="mod">
          <ac:chgData name="Robledo Delgado, Vanessa" userId="S::vrobledodelgado@uiowa.edu::ddc8f397-8728-4c38-9bd9-c60bfbee3443" providerId="AD" clId="Web-{6DD0F85D-2499-41BC-92BC-ED3E8BE97198}" dt="2024-04-01T02:39:58.690" v="33" actId="14100"/>
          <ac:spMkLst>
            <pc:docMk/>
            <pc:sldMk cId="2434810306" sldId="298"/>
            <ac:spMk id="3" creationId="{34B75DEF-6056-AA88-9E33-4FA6EABC846E}"/>
          </ac:spMkLst>
        </pc:spChg>
        <pc:spChg chg="add del mod">
          <ac:chgData name="Robledo Delgado, Vanessa" userId="S::vrobledodelgado@uiowa.edu::ddc8f397-8728-4c38-9bd9-c60bfbee3443" providerId="AD" clId="Web-{6DD0F85D-2499-41BC-92BC-ED3E8BE97198}" dt="2024-04-01T02:28:29.745" v="20"/>
          <ac:spMkLst>
            <pc:docMk/>
            <pc:sldMk cId="2434810306" sldId="298"/>
            <ac:spMk id="4" creationId="{4FDB1601-0279-48DB-1360-8A2394410FFA}"/>
          </ac:spMkLst>
        </pc:spChg>
        <pc:spChg chg="add mod">
          <ac:chgData name="Robledo Delgado, Vanessa" userId="S::vrobledodelgado@uiowa.edu::ddc8f397-8728-4c38-9bd9-c60bfbee3443" providerId="AD" clId="Web-{6DD0F85D-2499-41BC-92BC-ED3E8BE97198}" dt="2024-04-01T14:12:26.773" v="180" actId="1076"/>
          <ac:spMkLst>
            <pc:docMk/>
            <pc:sldMk cId="2434810306" sldId="298"/>
            <ac:spMk id="5" creationId="{3AB9DA04-09C8-1B02-576B-82C569C85548}"/>
          </ac:spMkLst>
        </pc:spChg>
        <pc:spChg chg="add del">
          <ac:chgData name="Robledo Delgado, Vanessa" userId="S::vrobledodelgado@uiowa.edu::ddc8f397-8728-4c38-9bd9-c60bfbee3443" providerId="AD" clId="Web-{6DD0F85D-2499-41BC-92BC-ED3E8BE97198}" dt="2024-04-01T02:39:38.330" v="27"/>
          <ac:spMkLst>
            <pc:docMk/>
            <pc:sldMk cId="2434810306" sldId="298"/>
            <ac:spMk id="8" creationId="{D1FFA9D9-A12F-5D32-E92F-1578817849B4}"/>
          </ac:spMkLst>
        </pc:spChg>
        <pc:picChg chg="del">
          <ac:chgData name="Robledo Delgado, Vanessa" userId="S::vrobledodelgado@uiowa.edu::ddc8f397-8728-4c38-9bd9-c60bfbee3443" providerId="AD" clId="Web-{6DD0F85D-2499-41BC-92BC-ED3E8BE97198}" dt="2024-03-31T01:26:15.699" v="2"/>
          <ac:picMkLst>
            <pc:docMk/>
            <pc:sldMk cId="2434810306" sldId="298"/>
            <ac:picMk id="4" creationId="{695568C0-E536-2582-D24E-0CF49865B487}"/>
          </ac:picMkLst>
        </pc:picChg>
        <pc:picChg chg="add del mod">
          <ac:chgData name="Robledo Delgado, Vanessa" userId="S::vrobledodelgado@uiowa.edu::ddc8f397-8728-4c38-9bd9-c60bfbee3443" providerId="AD" clId="Web-{6DD0F85D-2499-41BC-92BC-ED3E8BE97198}" dt="2024-04-01T14:05:45.900" v="40"/>
          <ac:picMkLst>
            <pc:docMk/>
            <pc:sldMk cId="2434810306" sldId="298"/>
            <ac:picMk id="6" creationId="{05D128CB-8BC4-CB23-A56B-7F3C06678686}"/>
          </ac:picMkLst>
        </pc:picChg>
        <pc:picChg chg="add del mod">
          <ac:chgData name="Robledo Delgado, Vanessa" userId="S::vrobledodelgado@uiowa.edu::ddc8f397-8728-4c38-9bd9-c60bfbee3443" providerId="AD" clId="Web-{6DD0F85D-2499-41BC-92BC-ED3E8BE97198}" dt="2024-04-01T14:05:45.900" v="39"/>
          <ac:picMkLst>
            <pc:docMk/>
            <pc:sldMk cId="2434810306" sldId="298"/>
            <ac:picMk id="7" creationId="{4E818A40-9100-E843-6D15-4F70774B13B3}"/>
          </ac:picMkLst>
        </pc:picChg>
        <pc:picChg chg="del">
          <ac:chgData name="Robledo Delgado, Vanessa" userId="S::vrobledodelgado@uiowa.edu::ddc8f397-8728-4c38-9bd9-c60bfbee3443" providerId="AD" clId="Web-{6DD0F85D-2499-41BC-92BC-ED3E8BE97198}" dt="2024-03-31T01:26:16.980" v="3"/>
          <ac:picMkLst>
            <pc:docMk/>
            <pc:sldMk cId="2434810306" sldId="298"/>
            <ac:picMk id="7" creationId="{91CB59BE-E233-52DB-C46A-1902E9811701}"/>
          </ac:picMkLst>
        </pc:picChg>
        <pc:picChg chg="add del mod">
          <ac:chgData name="Robledo Delgado, Vanessa" userId="S::vrobledodelgado@uiowa.edu::ddc8f397-8728-4c38-9bd9-c60bfbee3443" providerId="AD" clId="Web-{6DD0F85D-2499-41BC-92BC-ED3E8BE97198}" dt="2024-03-31T01:27:06.669" v="12"/>
          <ac:picMkLst>
            <pc:docMk/>
            <pc:sldMk cId="2434810306" sldId="298"/>
            <ac:picMk id="8" creationId="{8B5FED4D-A40F-C9FA-35DA-D5D28080DC8B}"/>
          </ac:picMkLst>
        </pc:picChg>
        <pc:picChg chg="add del mod">
          <ac:chgData name="Robledo Delgado, Vanessa" userId="S::vrobledodelgado@uiowa.edu::ddc8f397-8728-4c38-9bd9-c60bfbee3443" providerId="AD" clId="Web-{6DD0F85D-2499-41BC-92BC-ED3E8BE97198}" dt="2024-04-01T02:28:25.323" v="16"/>
          <ac:picMkLst>
            <pc:docMk/>
            <pc:sldMk cId="2434810306" sldId="298"/>
            <ac:picMk id="9" creationId="{D2EF6C27-8CBB-D30B-E3B4-A81300DEC3AB}"/>
          </ac:picMkLst>
        </pc:picChg>
        <pc:cxnChg chg="del">
          <ac:chgData name="Robledo Delgado, Vanessa" userId="S::vrobledodelgado@uiowa.edu::ddc8f397-8728-4c38-9bd9-c60bfbee3443" providerId="AD" clId="Web-{6DD0F85D-2499-41BC-92BC-ED3E8BE97198}" dt="2024-03-31T01:26:18.589" v="4"/>
          <ac:cxnSpMkLst>
            <pc:docMk/>
            <pc:sldMk cId="2434810306" sldId="298"/>
            <ac:cxnSpMk id="6" creationId="{F999CC63-E3AC-EECC-4B04-9E3A3B383D8D}"/>
          </ac:cxnSpMkLst>
        </pc:cxnChg>
      </pc:sldChg>
      <pc:sldChg chg="modSp add replId">
        <pc:chgData name="Robledo Delgado, Vanessa" userId="S::vrobledodelgado@uiowa.edu::ddc8f397-8728-4c38-9bd9-c60bfbee3443" providerId="AD" clId="Web-{6DD0F85D-2499-41BC-92BC-ED3E8BE97198}" dt="2024-04-01T14:13:39.713" v="200" actId="20577"/>
        <pc:sldMkLst>
          <pc:docMk/>
          <pc:sldMk cId="2089836992" sldId="299"/>
        </pc:sldMkLst>
        <pc:spChg chg="mod">
          <ac:chgData name="Robledo Delgado, Vanessa" userId="S::vrobledodelgado@uiowa.edu::ddc8f397-8728-4c38-9bd9-c60bfbee3443" providerId="AD" clId="Web-{6DD0F85D-2499-41BC-92BC-ED3E8BE97198}" dt="2024-04-01T14:04:55.617" v="35" actId="1076"/>
          <ac:spMkLst>
            <pc:docMk/>
            <pc:sldMk cId="2089836992" sldId="299"/>
            <ac:spMk id="2" creationId="{A98AD148-B283-804F-55DC-471330524F85}"/>
          </ac:spMkLst>
        </pc:spChg>
        <pc:spChg chg="mod">
          <ac:chgData name="Robledo Delgado, Vanessa" userId="S::vrobledodelgado@uiowa.edu::ddc8f397-8728-4c38-9bd9-c60bfbee3443" providerId="AD" clId="Web-{6DD0F85D-2499-41BC-92BC-ED3E8BE97198}" dt="2024-04-01T14:13:39.713" v="200" actId="20577"/>
          <ac:spMkLst>
            <pc:docMk/>
            <pc:sldMk cId="2089836992" sldId="299"/>
            <ac:spMk id="3" creationId="{34B75DEF-6056-AA88-9E33-4FA6EABC846E}"/>
          </ac:spMkLst>
        </pc:spChg>
        <pc:picChg chg="mod">
          <ac:chgData name="Robledo Delgado, Vanessa" userId="S::vrobledodelgado@uiowa.edu::ddc8f397-8728-4c38-9bd9-c60bfbee3443" providerId="AD" clId="Web-{6DD0F85D-2499-41BC-92BC-ED3E8BE97198}" dt="2024-04-01T14:05:26.306" v="36" actId="1076"/>
          <ac:picMkLst>
            <pc:docMk/>
            <pc:sldMk cId="2089836992" sldId="299"/>
            <ac:picMk id="4" creationId="{695568C0-E536-2582-D24E-0CF49865B487}"/>
          </ac:picMkLst>
        </pc:picChg>
        <pc:cxnChg chg="mod">
          <ac:chgData name="Robledo Delgado, Vanessa" userId="S::vrobledodelgado@uiowa.edu::ddc8f397-8728-4c38-9bd9-c60bfbee3443" providerId="AD" clId="Web-{6DD0F85D-2499-41BC-92BC-ED3E8BE97198}" dt="2024-04-01T14:05:28.681" v="37" actId="1076"/>
          <ac:cxnSpMkLst>
            <pc:docMk/>
            <pc:sldMk cId="2089836992" sldId="299"/>
            <ac:cxnSpMk id="6" creationId="{F999CC63-E3AC-EECC-4B04-9E3A3B383D8D}"/>
          </ac:cxnSpMkLst>
        </pc:cxnChg>
      </pc:sldChg>
      <pc:sldChg chg="delSp modSp add replId">
        <pc:chgData name="Robledo Delgado, Vanessa" userId="S::vrobledodelgado@uiowa.edu::ddc8f397-8728-4c38-9bd9-c60bfbee3443" providerId="AD" clId="Web-{6DD0F85D-2499-41BC-92BC-ED3E8BE97198}" dt="2024-04-01T14:13:08.447" v="198" actId="20577"/>
        <pc:sldMkLst>
          <pc:docMk/>
          <pc:sldMk cId="421006862" sldId="300"/>
        </pc:sldMkLst>
        <pc:spChg chg="mod">
          <ac:chgData name="Robledo Delgado, Vanessa" userId="S::vrobledodelgado@uiowa.edu::ddc8f397-8728-4c38-9bd9-c60bfbee3443" providerId="AD" clId="Web-{6DD0F85D-2499-41BC-92BC-ED3E8BE97198}" dt="2024-04-01T14:13:08.447" v="198" actId="20577"/>
          <ac:spMkLst>
            <pc:docMk/>
            <pc:sldMk cId="421006862" sldId="300"/>
            <ac:spMk id="3" creationId="{34B75DEF-6056-AA88-9E33-4FA6EABC846E}"/>
          </ac:spMkLst>
        </pc:spChg>
        <pc:spChg chg="del mod">
          <ac:chgData name="Robledo Delgado, Vanessa" userId="S::vrobledodelgado@uiowa.edu::ddc8f397-8728-4c38-9bd9-c60bfbee3443" providerId="AD" clId="Web-{6DD0F85D-2499-41BC-92BC-ED3E8BE97198}" dt="2024-04-01T14:12:50.962" v="187"/>
          <ac:spMkLst>
            <pc:docMk/>
            <pc:sldMk cId="421006862" sldId="300"/>
            <ac:spMk id="5" creationId="{3AB9DA04-09C8-1B02-576B-82C569C85548}"/>
          </ac:spMkLst>
        </pc:spChg>
        <pc:picChg chg="mod">
          <ac:chgData name="Robledo Delgado, Vanessa" userId="S::vrobledodelgado@uiowa.edu::ddc8f397-8728-4c38-9bd9-c60bfbee3443" providerId="AD" clId="Web-{6DD0F85D-2499-41BC-92BC-ED3E8BE97198}" dt="2024-04-01T14:12:42.586" v="183" actId="1076"/>
          <ac:picMkLst>
            <pc:docMk/>
            <pc:sldMk cId="421006862" sldId="300"/>
            <ac:picMk id="6" creationId="{05D128CB-8BC4-CB23-A56B-7F3C06678686}"/>
          </ac:picMkLst>
        </pc:picChg>
        <pc:picChg chg="mod">
          <ac:chgData name="Robledo Delgado, Vanessa" userId="S::vrobledodelgado@uiowa.edu::ddc8f397-8728-4c38-9bd9-c60bfbee3443" providerId="AD" clId="Web-{6DD0F85D-2499-41BC-92BC-ED3E8BE97198}" dt="2024-04-01T14:12:42.633" v="184" actId="1076"/>
          <ac:picMkLst>
            <pc:docMk/>
            <pc:sldMk cId="421006862" sldId="300"/>
            <ac:picMk id="7" creationId="{4E818A40-9100-E843-6D15-4F70774B13B3}"/>
          </ac:picMkLst>
        </pc:picChg>
      </pc:sldChg>
    </pc:docChg>
  </pc:docChgLst>
  <pc:docChgLst>
    <pc:chgData name="Robledo Delgado, Vanessa" userId="S::vrobledodelgado@uiowa.edu::ddc8f397-8728-4c38-9bd9-c60bfbee3443" providerId="AD" clId="Web-{93E59E6C-0E21-4B64-BB5C-6048B5427E86}"/>
    <pc:docChg chg="addSld modSld">
      <pc:chgData name="Robledo Delgado, Vanessa" userId="S::vrobledodelgado@uiowa.edu::ddc8f397-8728-4c38-9bd9-c60bfbee3443" providerId="AD" clId="Web-{93E59E6C-0E21-4B64-BB5C-6048B5427E86}" dt="2024-03-31T01:13:06.753" v="36" actId="1076"/>
      <pc:docMkLst>
        <pc:docMk/>
      </pc:docMkLst>
      <pc:sldChg chg="addSp delSp modSp add replId">
        <pc:chgData name="Robledo Delgado, Vanessa" userId="S::vrobledodelgado@uiowa.edu::ddc8f397-8728-4c38-9bd9-c60bfbee3443" providerId="AD" clId="Web-{93E59E6C-0E21-4B64-BB5C-6048B5427E86}" dt="2024-03-31T01:13:06.753" v="36" actId="1076"/>
        <pc:sldMkLst>
          <pc:docMk/>
          <pc:sldMk cId="2434810306" sldId="298"/>
        </pc:sldMkLst>
        <pc:spChg chg="mod">
          <ac:chgData name="Robledo Delgado, Vanessa" userId="S::vrobledodelgado@uiowa.edu::ddc8f397-8728-4c38-9bd9-c60bfbee3443" providerId="AD" clId="Web-{93E59E6C-0E21-4B64-BB5C-6048B5427E86}" dt="2024-03-31T01:10:35.888" v="3" actId="20577"/>
          <ac:spMkLst>
            <pc:docMk/>
            <pc:sldMk cId="2434810306" sldId="298"/>
            <ac:spMk id="2" creationId="{A98AD148-B283-804F-55DC-471330524F85}"/>
          </ac:spMkLst>
        </pc:spChg>
        <pc:spChg chg="mod">
          <ac:chgData name="Robledo Delgado, Vanessa" userId="S::vrobledodelgado@uiowa.edu::ddc8f397-8728-4c38-9bd9-c60bfbee3443" providerId="AD" clId="Web-{93E59E6C-0E21-4B64-BB5C-6048B5427E86}" dt="2024-03-31T01:13:06.753" v="36" actId="1076"/>
          <ac:spMkLst>
            <pc:docMk/>
            <pc:sldMk cId="2434810306" sldId="298"/>
            <ac:spMk id="3" creationId="{34B75DEF-6056-AA88-9E33-4FA6EABC846E}"/>
          </ac:spMkLst>
        </pc:spChg>
        <pc:picChg chg="add mod">
          <ac:chgData name="Robledo Delgado, Vanessa" userId="S::vrobledodelgado@uiowa.edu::ddc8f397-8728-4c38-9bd9-c60bfbee3443" providerId="AD" clId="Web-{93E59E6C-0E21-4B64-BB5C-6048B5427E86}" dt="2024-03-31T01:12:38.581" v="18" actId="14100"/>
          <ac:picMkLst>
            <pc:docMk/>
            <pc:sldMk cId="2434810306" sldId="298"/>
            <ac:picMk id="4" creationId="{695568C0-E536-2582-D24E-0CF49865B487}"/>
          </ac:picMkLst>
        </pc:picChg>
        <pc:picChg chg="add mod">
          <ac:chgData name="Robledo Delgado, Vanessa" userId="S::vrobledodelgado@uiowa.edu::ddc8f397-8728-4c38-9bd9-c60bfbee3443" providerId="AD" clId="Web-{93E59E6C-0E21-4B64-BB5C-6048B5427E86}" dt="2024-03-31T01:12:45.987" v="22" actId="1076"/>
          <ac:picMkLst>
            <pc:docMk/>
            <pc:sldMk cId="2434810306" sldId="298"/>
            <ac:picMk id="7" creationId="{91CB59BE-E233-52DB-C46A-1902E9811701}"/>
          </ac:picMkLst>
        </pc:picChg>
        <pc:cxnChg chg="add del">
          <ac:chgData name="Robledo Delgado, Vanessa" userId="S::vrobledodelgado@uiowa.edu::ddc8f397-8728-4c38-9bd9-c60bfbee3443" providerId="AD" clId="Web-{93E59E6C-0E21-4B64-BB5C-6048B5427E86}" dt="2024-03-31T01:11:29.623" v="12"/>
          <ac:cxnSpMkLst>
            <pc:docMk/>
            <pc:sldMk cId="2434810306" sldId="298"/>
            <ac:cxnSpMk id="5" creationId="{84AB5D71-EBFE-3431-5B60-5C86C257C543}"/>
          </ac:cxnSpMkLst>
        </pc:cxnChg>
        <pc:cxnChg chg="add mod">
          <ac:chgData name="Robledo Delgado, Vanessa" userId="S::vrobledodelgado@uiowa.edu::ddc8f397-8728-4c38-9bd9-c60bfbee3443" providerId="AD" clId="Web-{93E59E6C-0E21-4B64-BB5C-6048B5427E86}" dt="2024-03-31T01:12:42.862" v="21" actId="14100"/>
          <ac:cxnSpMkLst>
            <pc:docMk/>
            <pc:sldMk cId="2434810306" sldId="298"/>
            <ac:cxnSpMk id="6" creationId="{F999CC63-E3AC-EECC-4B04-9E3A3B383D8D}"/>
          </ac:cxnSpMkLst>
        </pc:cxnChg>
      </pc:sldChg>
    </pc:docChg>
  </pc:docChgLst>
  <pc:docChgLst>
    <pc:chgData name="Robledo Delgado, Vanessa" userId="ddc8f397-8728-4c38-9bd9-c60bfbee3443" providerId="ADAL" clId="{81D62AC0-11FA-694E-A26E-411FDB626BA7}"/>
    <pc:docChg chg="custSel addSld delSld modSld sldOrd">
      <pc:chgData name="Robledo Delgado, Vanessa" userId="ddc8f397-8728-4c38-9bd9-c60bfbee3443" providerId="ADAL" clId="{81D62AC0-11FA-694E-A26E-411FDB626BA7}" dt="2024-04-23T13:40:06.899" v="1479" actId="20577"/>
      <pc:docMkLst>
        <pc:docMk/>
      </pc:docMkLst>
      <pc:sldChg chg="modSp mod">
        <pc:chgData name="Robledo Delgado, Vanessa" userId="ddc8f397-8728-4c38-9bd9-c60bfbee3443" providerId="ADAL" clId="{81D62AC0-11FA-694E-A26E-411FDB626BA7}" dt="2024-04-19T20:54:40.706" v="26" actId="20577"/>
        <pc:sldMkLst>
          <pc:docMk/>
          <pc:sldMk cId="2144142395" sldId="287"/>
        </pc:sldMkLst>
        <pc:spChg chg="mod">
          <ac:chgData name="Robledo Delgado, Vanessa" userId="ddc8f397-8728-4c38-9bd9-c60bfbee3443" providerId="ADAL" clId="{81D62AC0-11FA-694E-A26E-411FDB626BA7}" dt="2024-04-19T20:54:40.706" v="26" actId="20577"/>
          <ac:spMkLst>
            <pc:docMk/>
            <pc:sldMk cId="2144142395" sldId="287"/>
            <ac:spMk id="2" creationId="{68AFE14D-2584-45A9-93E1-83F0A31ACDB2}"/>
          </ac:spMkLst>
        </pc:spChg>
      </pc:sldChg>
      <pc:sldChg chg="del">
        <pc:chgData name="Robledo Delgado, Vanessa" userId="ddc8f397-8728-4c38-9bd9-c60bfbee3443" providerId="ADAL" clId="{81D62AC0-11FA-694E-A26E-411FDB626BA7}" dt="2024-04-19T20:55:51.644" v="28" actId="2696"/>
        <pc:sldMkLst>
          <pc:docMk/>
          <pc:sldMk cId="794247979" sldId="301"/>
        </pc:sldMkLst>
      </pc:sldChg>
      <pc:sldChg chg="modSp mod">
        <pc:chgData name="Robledo Delgado, Vanessa" userId="ddc8f397-8728-4c38-9bd9-c60bfbee3443" providerId="ADAL" clId="{81D62AC0-11FA-694E-A26E-411FDB626BA7}" dt="2024-04-19T20:57:16.721" v="146" actId="1076"/>
        <pc:sldMkLst>
          <pc:docMk/>
          <pc:sldMk cId="3848366146" sldId="302"/>
        </pc:sldMkLst>
        <pc:spChg chg="mod">
          <ac:chgData name="Robledo Delgado, Vanessa" userId="ddc8f397-8728-4c38-9bd9-c60bfbee3443" providerId="ADAL" clId="{81D62AC0-11FA-694E-A26E-411FDB626BA7}" dt="2024-04-19T20:57:05.023" v="141" actId="1076"/>
          <ac:spMkLst>
            <pc:docMk/>
            <pc:sldMk cId="3848366146" sldId="302"/>
            <ac:spMk id="2" creationId="{7960638C-3DC3-1EBE-F7E9-D18FBA4697BE}"/>
          </ac:spMkLst>
        </pc:spChg>
        <pc:spChg chg="mod">
          <ac:chgData name="Robledo Delgado, Vanessa" userId="ddc8f397-8728-4c38-9bd9-c60bfbee3443" providerId="ADAL" clId="{81D62AC0-11FA-694E-A26E-411FDB626BA7}" dt="2024-04-19T20:57:16.721" v="146" actId="1076"/>
          <ac:spMkLst>
            <pc:docMk/>
            <pc:sldMk cId="3848366146" sldId="302"/>
            <ac:spMk id="29" creationId="{DA870DF3-6DEE-EAAF-DB9B-5696D2DF47C5}"/>
          </ac:spMkLst>
        </pc:spChg>
      </pc:sldChg>
      <pc:sldChg chg="addSp delSp modSp mod setBg">
        <pc:chgData name="Robledo Delgado, Vanessa" userId="ddc8f397-8728-4c38-9bd9-c60bfbee3443" providerId="ADAL" clId="{81D62AC0-11FA-694E-A26E-411FDB626BA7}" dt="2024-04-19T22:01:12.618" v="280" actId="14100"/>
        <pc:sldMkLst>
          <pc:docMk/>
          <pc:sldMk cId="2898537651" sldId="303"/>
        </pc:sldMkLst>
        <pc:spChg chg="mod">
          <ac:chgData name="Robledo Delgado, Vanessa" userId="ddc8f397-8728-4c38-9bd9-c60bfbee3443" providerId="ADAL" clId="{81D62AC0-11FA-694E-A26E-411FDB626BA7}" dt="2024-04-19T22:00:51.258" v="267" actId="1076"/>
          <ac:spMkLst>
            <pc:docMk/>
            <pc:sldMk cId="2898537651" sldId="303"/>
            <ac:spMk id="2" creationId="{7960638C-3DC3-1EBE-F7E9-D18FBA4697BE}"/>
          </ac:spMkLst>
        </pc:spChg>
        <pc:spChg chg="mod">
          <ac:chgData name="Robledo Delgado, Vanessa" userId="ddc8f397-8728-4c38-9bd9-c60bfbee3443" providerId="ADAL" clId="{81D62AC0-11FA-694E-A26E-411FDB626BA7}" dt="2024-04-19T22:01:12.618" v="280" actId="14100"/>
          <ac:spMkLst>
            <pc:docMk/>
            <pc:sldMk cId="2898537651" sldId="303"/>
            <ac:spMk id="29" creationId="{DA870DF3-6DEE-EAAF-DB9B-5696D2DF47C5}"/>
          </ac:spMkLst>
        </pc:spChg>
        <pc:grpChg chg="add">
          <ac:chgData name="Robledo Delgado, Vanessa" userId="ddc8f397-8728-4c38-9bd9-c60bfbee3443" providerId="ADAL" clId="{81D62AC0-11FA-694E-A26E-411FDB626BA7}" dt="2024-04-19T21:23:37.150" v="190" actId="26606"/>
          <ac:grpSpMkLst>
            <pc:docMk/>
            <pc:sldMk cId="2898537651" sldId="303"/>
            <ac:grpSpMk id="31" creationId="{6258F736-B256-8039-9DC6-F4E49A5C5AD5}"/>
          </ac:grpSpMkLst>
        </pc:grpChg>
        <pc:picChg chg="add mod">
          <ac:chgData name="Robledo Delgado, Vanessa" userId="ddc8f397-8728-4c38-9bd9-c60bfbee3443" providerId="ADAL" clId="{81D62AC0-11FA-694E-A26E-411FDB626BA7}" dt="2024-04-19T22:00:58.459" v="269" actId="1076"/>
          <ac:picMkLst>
            <pc:docMk/>
            <pc:sldMk cId="2898537651" sldId="303"/>
            <ac:picMk id="4" creationId="{C156F28C-C9D0-C097-C08E-AD2E91DEB61A}"/>
          </ac:picMkLst>
        </pc:picChg>
        <pc:picChg chg="del">
          <ac:chgData name="Robledo Delgado, Vanessa" userId="ddc8f397-8728-4c38-9bd9-c60bfbee3443" providerId="ADAL" clId="{81D62AC0-11FA-694E-A26E-411FDB626BA7}" dt="2024-04-19T21:19:41.071" v="183" actId="478"/>
          <ac:picMkLst>
            <pc:docMk/>
            <pc:sldMk cId="2898537651" sldId="303"/>
            <ac:picMk id="6" creationId="{36498DBE-468D-B301-A1FA-01432F78CA45}"/>
          </ac:picMkLst>
        </pc:picChg>
        <pc:picChg chg="add mod modCrop">
          <ac:chgData name="Robledo Delgado, Vanessa" userId="ddc8f397-8728-4c38-9bd9-c60bfbee3443" providerId="ADAL" clId="{81D62AC0-11FA-694E-A26E-411FDB626BA7}" dt="2024-04-19T22:01:04.803" v="270" actId="1076"/>
          <ac:picMkLst>
            <pc:docMk/>
            <pc:sldMk cId="2898537651" sldId="303"/>
            <ac:picMk id="7" creationId="{5DD56B99-CD47-EC9C-5423-5399A67F7B00}"/>
          </ac:picMkLst>
        </pc:picChg>
        <pc:picChg chg="del">
          <ac:chgData name="Robledo Delgado, Vanessa" userId="ddc8f397-8728-4c38-9bd9-c60bfbee3443" providerId="ADAL" clId="{81D62AC0-11FA-694E-A26E-411FDB626BA7}" dt="2024-04-19T21:19:32.480" v="175" actId="478"/>
          <ac:picMkLst>
            <pc:docMk/>
            <pc:sldMk cId="2898537651" sldId="303"/>
            <ac:picMk id="8" creationId="{64BC5C97-269C-FE5E-08B8-146B8448F5C7}"/>
          </ac:picMkLst>
        </pc:picChg>
      </pc:sldChg>
      <pc:sldChg chg="del">
        <pc:chgData name="Robledo Delgado, Vanessa" userId="ddc8f397-8728-4c38-9bd9-c60bfbee3443" providerId="ADAL" clId="{81D62AC0-11FA-694E-A26E-411FDB626BA7}" dt="2024-04-19T22:01:52.033" v="281" actId="2696"/>
        <pc:sldMkLst>
          <pc:docMk/>
          <pc:sldMk cId="4210923099" sldId="305"/>
        </pc:sldMkLst>
      </pc:sldChg>
      <pc:sldChg chg="del">
        <pc:chgData name="Robledo Delgado, Vanessa" userId="ddc8f397-8728-4c38-9bd9-c60bfbee3443" providerId="ADAL" clId="{81D62AC0-11FA-694E-A26E-411FDB626BA7}" dt="2024-04-19T22:01:54.978" v="282" actId="2696"/>
        <pc:sldMkLst>
          <pc:docMk/>
          <pc:sldMk cId="263696885" sldId="306"/>
        </pc:sldMkLst>
      </pc:sldChg>
      <pc:sldChg chg="del">
        <pc:chgData name="Robledo Delgado, Vanessa" userId="ddc8f397-8728-4c38-9bd9-c60bfbee3443" providerId="ADAL" clId="{81D62AC0-11FA-694E-A26E-411FDB626BA7}" dt="2024-04-19T22:01:55.548" v="283" actId="2696"/>
        <pc:sldMkLst>
          <pc:docMk/>
          <pc:sldMk cId="891648796" sldId="307"/>
        </pc:sldMkLst>
      </pc:sldChg>
      <pc:sldChg chg="addSp delSp modSp new mod">
        <pc:chgData name="Robledo Delgado, Vanessa" userId="ddc8f397-8728-4c38-9bd9-c60bfbee3443" providerId="ADAL" clId="{81D62AC0-11FA-694E-A26E-411FDB626BA7}" dt="2024-04-19T22:43:35.256" v="369" actId="1036"/>
        <pc:sldMkLst>
          <pc:docMk/>
          <pc:sldMk cId="1125024669" sldId="308"/>
        </pc:sldMkLst>
        <pc:spChg chg="del">
          <ac:chgData name="Robledo Delgado, Vanessa" userId="ddc8f397-8728-4c38-9bd9-c60bfbee3443" providerId="ADAL" clId="{81D62AC0-11FA-694E-A26E-411FDB626BA7}" dt="2024-04-19T22:36:10.911" v="284" actId="478"/>
          <ac:spMkLst>
            <pc:docMk/>
            <pc:sldMk cId="1125024669" sldId="308"/>
            <ac:spMk id="2" creationId="{78F14CF8-3DF8-EA8E-6951-5ED39D1DE802}"/>
          </ac:spMkLst>
        </pc:spChg>
        <pc:spChg chg="del">
          <ac:chgData name="Robledo Delgado, Vanessa" userId="ddc8f397-8728-4c38-9bd9-c60bfbee3443" providerId="ADAL" clId="{81D62AC0-11FA-694E-A26E-411FDB626BA7}" dt="2024-04-19T22:36:13.305" v="285" actId="478"/>
          <ac:spMkLst>
            <pc:docMk/>
            <pc:sldMk cId="1125024669" sldId="308"/>
            <ac:spMk id="3" creationId="{F80C4E89-D4B7-22D5-1C88-B2DC262DC791}"/>
          </ac:spMkLst>
        </pc:spChg>
        <pc:picChg chg="add del mod">
          <ac:chgData name="Robledo Delgado, Vanessa" userId="ddc8f397-8728-4c38-9bd9-c60bfbee3443" providerId="ADAL" clId="{81D62AC0-11FA-694E-A26E-411FDB626BA7}" dt="2024-04-19T22:38:19.259" v="289" actId="478"/>
          <ac:picMkLst>
            <pc:docMk/>
            <pc:sldMk cId="1125024669" sldId="308"/>
            <ac:picMk id="5" creationId="{B794EC13-AED0-0DED-355F-FB19E56A3212}"/>
          </ac:picMkLst>
        </pc:picChg>
        <pc:picChg chg="add mod">
          <ac:chgData name="Robledo Delgado, Vanessa" userId="ddc8f397-8728-4c38-9bd9-c60bfbee3443" providerId="ADAL" clId="{81D62AC0-11FA-694E-A26E-411FDB626BA7}" dt="2024-04-19T22:43:35.256" v="369" actId="1036"/>
          <ac:picMkLst>
            <pc:docMk/>
            <pc:sldMk cId="1125024669" sldId="308"/>
            <ac:picMk id="7" creationId="{1537B770-8F33-B4B0-B6F9-B97731353A3A}"/>
          </ac:picMkLst>
        </pc:picChg>
        <pc:picChg chg="add del mod">
          <ac:chgData name="Robledo Delgado, Vanessa" userId="ddc8f397-8728-4c38-9bd9-c60bfbee3443" providerId="ADAL" clId="{81D62AC0-11FA-694E-A26E-411FDB626BA7}" dt="2024-04-19T22:42:28.307" v="343" actId="478"/>
          <ac:picMkLst>
            <pc:docMk/>
            <pc:sldMk cId="1125024669" sldId="308"/>
            <ac:picMk id="9" creationId="{5EED10BF-1184-4465-EA02-3C9C35F4C42E}"/>
          </ac:picMkLst>
        </pc:picChg>
        <pc:picChg chg="add del mod">
          <ac:chgData name="Robledo Delgado, Vanessa" userId="ddc8f397-8728-4c38-9bd9-c60bfbee3443" providerId="ADAL" clId="{81D62AC0-11FA-694E-A26E-411FDB626BA7}" dt="2024-04-19T22:42:21.032" v="340" actId="478"/>
          <ac:picMkLst>
            <pc:docMk/>
            <pc:sldMk cId="1125024669" sldId="308"/>
            <ac:picMk id="11" creationId="{943DAFFB-47CA-E3E9-64B2-E54A197C6769}"/>
          </ac:picMkLst>
        </pc:picChg>
        <pc:picChg chg="add del mod">
          <ac:chgData name="Robledo Delgado, Vanessa" userId="ddc8f397-8728-4c38-9bd9-c60bfbee3443" providerId="ADAL" clId="{81D62AC0-11FA-694E-A26E-411FDB626BA7}" dt="2024-04-19T22:42:20.299" v="339" actId="478"/>
          <ac:picMkLst>
            <pc:docMk/>
            <pc:sldMk cId="1125024669" sldId="308"/>
            <ac:picMk id="13" creationId="{0FE0FF98-2E2A-FC39-98C2-84092AB26C26}"/>
          </ac:picMkLst>
        </pc:picChg>
        <pc:picChg chg="add del mod">
          <ac:chgData name="Robledo Delgado, Vanessa" userId="ddc8f397-8728-4c38-9bd9-c60bfbee3443" providerId="ADAL" clId="{81D62AC0-11FA-694E-A26E-411FDB626BA7}" dt="2024-04-19T22:42:19.695" v="338" actId="478"/>
          <ac:picMkLst>
            <pc:docMk/>
            <pc:sldMk cId="1125024669" sldId="308"/>
            <ac:picMk id="15" creationId="{ED1CD02C-BE4B-920C-13CA-035458A1A1DC}"/>
          </ac:picMkLst>
        </pc:picChg>
        <pc:picChg chg="add del mod">
          <ac:chgData name="Robledo Delgado, Vanessa" userId="ddc8f397-8728-4c38-9bd9-c60bfbee3443" providerId="ADAL" clId="{81D62AC0-11FA-694E-A26E-411FDB626BA7}" dt="2024-04-19T22:42:19.062" v="337" actId="478"/>
          <ac:picMkLst>
            <pc:docMk/>
            <pc:sldMk cId="1125024669" sldId="308"/>
            <ac:picMk id="17" creationId="{81138885-2BB1-28A3-96D2-F388FD7D63B6}"/>
          </ac:picMkLst>
        </pc:picChg>
        <pc:picChg chg="add del mod">
          <ac:chgData name="Robledo Delgado, Vanessa" userId="ddc8f397-8728-4c38-9bd9-c60bfbee3443" providerId="ADAL" clId="{81D62AC0-11FA-694E-A26E-411FDB626BA7}" dt="2024-04-19T22:42:16.899" v="336" actId="478"/>
          <ac:picMkLst>
            <pc:docMk/>
            <pc:sldMk cId="1125024669" sldId="308"/>
            <ac:picMk id="19" creationId="{BE4AA649-D881-D6E3-3F5A-20C77A3BA833}"/>
          </ac:picMkLst>
        </pc:picChg>
        <pc:picChg chg="add del mod">
          <ac:chgData name="Robledo Delgado, Vanessa" userId="ddc8f397-8728-4c38-9bd9-c60bfbee3443" providerId="ADAL" clId="{81D62AC0-11FA-694E-A26E-411FDB626BA7}" dt="2024-04-19T22:42:16.240" v="335" actId="478"/>
          <ac:picMkLst>
            <pc:docMk/>
            <pc:sldMk cId="1125024669" sldId="308"/>
            <ac:picMk id="21" creationId="{65D264F8-D64E-50DF-7224-D3CA6A5890B1}"/>
          </ac:picMkLst>
        </pc:picChg>
        <pc:picChg chg="add del mod">
          <ac:chgData name="Robledo Delgado, Vanessa" userId="ddc8f397-8728-4c38-9bd9-c60bfbee3443" providerId="ADAL" clId="{81D62AC0-11FA-694E-A26E-411FDB626BA7}" dt="2024-04-19T22:42:15.807" v="334" actId="478"/>
          <ac:picMkLst>
            <pc:docMk/>
            <pc:sldMk cId="1125024669" sldId="308"/>
            <ac:picMk id="23" creationId="{C418C28E-E4CB-264A-66F8-62FA886858EB}"/>
          </ac:picMkLst>
        </pc:picChg>
        <pc:picChg chg="add del mod">
          <ac:chgData name="Robledo Delgado, Vanessa" userId="ddc8f397-8728-4c38-9bd9-c60bfbee3443" providerId="ADAL" clId="{81D62AC0-11FA-694E-A26E-411FDB626BA7}" dt="2024-04-19T22:42:15.270" v="333" actId="478"/>
          <ac:picMkLst>
            <pc:docMk/>
            <pc:sldMk cId="1125024669" sldId="308"/>
            <ac:picMk id="25" creationId="{74000A84-234B-55F6-5FCF-21317662DF80}"/>
          </ac:picMkLst>
        </pc:picChg>
        <pc:picChg chg="add del mod">
          <ac:chgData name="Robledo Delgado, Vanessa" userId="ddc8f397-8728-4c38-9bd9-c60bfbee3443" providerId="ADAL" clId="{81D62AC0-11FA-694E-A26E-411FDB626BA7}" dt="2024-04-19T22:42:14.708" v="332" actId="478"/>
          <ac:picMkLst>
            <pc:docMk/>
            <pc:sldMk cId="1125024669" sldId="308"/>
            <ac:picMk id="27" creationId="{F5147972-22ED-9449-3882-005B191CE726}"/>
          </ac:picMkLst>
        </pc:picChg>
        <pc:picChg chg="add del mod">
          <ac:chgData name="Robledo Delgado, Vanessa" userId="ddc8f397-8728-4c38-9bd9-c60bfbee3443" providerId="ADAL" clId="{81D62AC0-11FA-694E-A26E-411FDB626BA7}" dt="2024-04-19T22:42:14.054" v="331" actId="478"/>
          <ac:picMkLst>
            <pc:docMk/>
            <pc:sldMk cId="1125024669" sldId="308"/>
            <ac:picMk id="29" creationId="{A9705898-AC76-2373-30D4-C3F3FC0EDCD5}"/>
          </ac:picMkLst>
        </pc:picChg>
        <pc:picChg chg="add del mod">
          <ac:chgData name="Robledo Delgado, Vanessa" userId="ddc8f397-8728-4c38-9bd9-c60bfbee3443" providerId="ADAL" clId="{81D62AC0-11FA-694E-A26E-411FDB626BA7}" dt="2024-04-19T22:42:13.446" v="330" actId="478"/>
          <ac:picMkLst>
            <pc:docMk/>
            <pc:sldMk cId="1125024669" sldId="308"/>
            <ac:picMk id="31" creationId="{DBF59FEC-D904-B496-3C33-766BD5305F29}"/>
          </ac:picMkLst>
        </pc:picChg>
        <pc:picChg chg="add del mod">
          <ac:chgData name="Robledo Delgado, Vanessa" userId="ddc8f397-8728-4c38-9bd9-c60bfbee3443" providerId="ADAL" clId="{81D62AC0-11FA-694E-A26E-411FDB626BA7}" dt="2024-04-19T22:42:11.377" v="329" actId="478"/>
          <ac:picMkLst>
            <pc:docMk/>
            <pc:sldMk cId="1125024669" sldId="308"/>
            <ac:picMk id="33" creationId="{892CE8CC-17AC-AD79-499E-5CC20C421580}"/>
          </ac:picMkLst>
        </pc:picChg>
        <pc:picChg chg="add del mod">
          <ac:chgData name="Robledo Delgado, Vanessa" userId="ddc8f397-8728-4c38-9bd9-c60bfbee3443" providerId="ADAL" clId="{81D62AC0-11FA-694E-A26E-411FDB626BA7}" dt="2024-04-19T22:42:10.590" v="328" actId="478"/>
          <ac:picMkLst>
            <pc:docMk/>
            <pc:sldMk cId="1125024669" sldId="308"/>
            <ac:picMk id="35" creationId="{F9A82895-CC15-8181-EFDB-2C001057B25A}"/>
          </ac:picMkLst>
        </pc:picChg>
        <pc:picChg chg="add del mod">
          <ac:chgData name="Robledo Delgado, Vanessa" userId="ddc8f397-8728-4c38-9bd9-c60bfbee3443" providerId="ADAL" clId="{81D62AC0-11FA-694E-A26E-411FDB626BA7}" dt="2024-04-19T22:42:10.313" v="327" actId="478"/>
          <ac:picMkLst>
            <pc:docMk/>
            <pc:sldMk cId="1125024669" sldId="308"/>
            <ac:picMk id="37" creationId="{CF9C0697-52DA-B81E-6A55-E6A4F267F7C7}"/>
          </ac:picMkLst>
        </pc:picChg>
        <pc:picChg chg="add del mod">
          <ac:chgData name="Robledo Delgado, Vanessa" userId="ddc8f397-8728-4c38-9bd9-c60bfbee3443" providerId="ADAL" clId="{81D62AC0-11FA-694E-A26E-411FDB626BA7}" dt="2024-04-19T22:42:09.450" v="326" actId="478"/>
          <ac:picMkLst>
            <pc:docMk/>
            <pc:sldMk cId="1125024669" sldId="308"/>
            <ac:picMk id="39" creationId="{33A8026F-8191-F4AA-62A8-096FA4192F1B}"/>
          </ac:picMkLst>
        </pc:picChg>
        <pc:picChg chg="add del mod">
          <ac:chgData name="Robledo Delgado, Vanessa" userId="ddc8f397-8728-4c38-9bd9-c60bfbee3443" providerId="ADAL" clId="{81D62AC0-11FA-694E-A26E-411FDB626BA7}" dt="2024-04-19T22:42:08.811" v="325" actId="478"/>
          <ac:picMkLst>
            <pc:docMk/>
            <pc:sldMk cId="1125024669" sldId="308"/>
            <ac:picMk id="41" creationId="{BA5458E2-26CA-81BF-A12C-129466C93CF5}"/>
          </ac:picMkLst>
        </pc:picChg>
        <pc:picChg chg="add del mod">
          <ac:chgData name="Robledo Delgado, Vanessa" userId="ddc8f397-8728-4c38-9bd9-c60bfbee3443" providerId="ADAL" clId="{81D62AC0-11FA-694E-A26E-411FDB626BA7}" dt="2024-04-19T22:42:04.365" v="320" actId="478"/>
          <ac:picMkLst>
            <pc:docMk/>
            <pc:sldMk cId="1125024669" sldId="308"/>
            <ac:picMk id="43" creationId="{1D6D92CF-A4B4-CC11-E6F8-043B6A15C435}"/>
          </ac:picMkLst>
        </pc:picChg>
        <pc:picChg chg="add del mod">
          <ac:chgData name="Robledo Delgado, Vanessa" userId="ddc8f397-8728-4c38-9bd9-c60bfbee3443" providerId="ADAL" clId="{81D62AC0-11FA-694E-A26E-411FDB626BA7}" dt="2024-04-19T22:42:02.901" v="319" actId="478"/>
          <ac:picMkLst>
            <pc:docMk/>
            <pc:sldMk cId="1125024669" sldId="308"/>
            <ac:picMk id="45" creationId="{BEB9C905-2FB5-362C-5858-9A89EBEB89F5}"/>
          </ac:picMkLst>
        </pc:picChg>
        <pc:picChg chg="add del mod">
          <ac:chgData name="Robledo Delgado, Vanessa" userId="ddc8f397-8728-4c38-9bd9-c60bfbee3443" providerId="ADAL" clId="{81D62AC0-11FA-694E-A26E-411FDB626BA7}" dt="2024-04-19T22:42:01.559" v="299" actId="478"/>
          <ac:picMkLst>
            <pc:docMk/>
            <pc:sldMk cId="1125024669" sldId="308"/>
            <ac:picMk id="47" creationId="{F221D56B-0011-33BA-DDF0-5F6D57A5712D}"/>
          </ac:picMkLst>
        </pc:picChg>
        <pc:picChg chg="add mod modCrop">
          <ac:chgData name="Robledo Delgado, Vanessa" userId="ddc8f397-8728-4c38-9bd9-c60bfbee3443" providerId="ADAL" clId="{81D62AC0-11FA-694E-A26E-411FDB626BA7}" dt="2024-04-19T22:43:27.298" v="359" actId="1038"/>
          <ac:picMkLst>
            <pc:docMk/>
            <pc:sldMk cId="1125024669" sldId="308"/>
            <ac:picMk id="49" creationId="{B17D49A8-46AD-6F6F-1F8E-3885E2383C17}"/>
          </ac:picMkLst>
        </pc:picChg>
      </pc:sldChg>
      <pc:sldChg chg="addSp delSp modSp new mod">
        <pc:chgData name="Robledo Delgado, Vanessa" userId="ddc8f397-8728-4c38-9bd9-c60bfbee3443" providerId="ADAL" clId="{81D62AC0-11FA-694E-A26E-411FDB626BA7}" dt="2024-04-19T22:48:44.079" v="419" actId="14100"/>
        <pc:sldMkLst>
          <pc:docMk/>
          <pc:sldMk cId="928139208" sldId="309"/>
        </pc:sldMkLst>
        <pc:spChg chg="del">
          <ac:chgData name="Robledo Delgado, Vanessa" userId="ddc8f397-8728-4c38-9bd9-c60bfbee3443" providerId="ADAL" clId="{81D62AC0-11FA-694E-A26E-411FDB626BA7}" dt="2024-04-19T22:44:29.826" v="371" actId="478"/>
          <ac:spMkLst>
            <pc:docMk/>
            <pc:sldMk cId="928139208" sldId="309"/>
            <ac:spMk id="2" creationId="{E2237C02-3FC1-A2BC-8992-160A51EF6AA6}"/>
          </ac:spMkLst>
        </pc:spChg>
        <pc:spChg chg="del">
          <ac:chgData name="Robledo Delgado, Vanessa" userId="ddc8f397-8728-4c38-9bd9-c60bfbee3443" providerId="ADAL" clId="{81D62AC0-11FA-694E-A26E-411FDB626BA7}" dt="2024-04-19T22:44:32.167" v="372" actId="478"/>
          <ac:spMkLst>
            <pc:docMk/>
            <pc:sldMk cId="928139208" sldId="309"/>
            <ac:spMk id="3" creationId="{FFC3573B-078D-BF56-80E3-EF29F22288AC}"/>
          </ac:spMkLst>
        </pc:spChg>
        <pc:picChg chg="add mod">
          <ac:chgData name="Robledo Delgado, Vanessa" userId="ddc8f397-8728-4c38-9bd9-c60bfbee3443" providerId="ADAL" clId="{81D62AC0-11FA-694E-A26E-411FDB626BA7}" dt="2024-04-19T22:48:41.110" v="418" actId="1076"/>
          <ac:picMkLst>
            <pc:docMk/>
            <pc:sldMk cId="928139208" sldId="309"/>
            <ac:picMk id="5" creationId="{38051B9D-2085-0489-D55E-80A00A3A62E1}"/>
          </ac:picMkLst>
        </pc:picChg>
        <pc:picChg chg="add mod">
          <ac:chgData name="Robledo Delgado, Vanessa" userId="ddc8f397-8728-4c38-9bd9-c60bfbee3443" providerId="ADAL" clId="{81D62AC0-11FA-694E-A26E-411FDB626BA7}" dt="2024-04-19T22:48:44.079" v="419" actId="14100"/>
          <ac:picMkLst>
            <pc:docMk/>
            <pc:sldMk cId="928139208" sldId="309"/>
            <ac:picMk id="7" creationId="{B2E456A8-97F5-F8BC-C23A-786453E56634}"/>
          </ac:picMkLst>
        </pc:picChg>
      </pc:sldChg>
      <pc:sldChg chg="addSp delSp modSp new mod ord">
        <pc:chgData name="Robledo Delgado, Vanessa" userId="ddc8f397-8728-4c38-9bd9-c60bfbee3443" providerId="ADAL" clId="{81D62AC0-11FA-694E-A26E-411FDB626BA7}" dt="2024-04-23T13:29:48.512" v="735" actId="20578"/>
        <pc:sldMkLst>
          <pc:docMk/>
          <pc:sldMk cId="2135375532" sldId="310"/>
        </pc:sldMkLst>
        <pc:spChg chg="del">
          <ac:chgData name="Robledo Delgado, Vanessa" userId="ddc8f397-8728-4c38-9bd9-c60bfbee3443" providerId="ADAL" clId="{81D62AC0-11FA-694E-A26E-411FDB626BA7}" dt="2024-04-19T22:46:11.085" v="394" actId="478"/>
          <ac:spMkLst>
            <pc:docMk/>
            <pc:sldMk cId="2135375532" sldId="310"/>
            <ac:spMk id="2" creationId="{63DAA42E-D7CA-83CB-31BF-9C7D9A297000}"/>
          </ac:spMkLst>
        </pc:spChg>
        <pc:spChg chg="del">
          <ac:chgData name="Robledo Delgado, Vanessa" userId="ddc8f397-8728-4c38-9bd9-c60bfbee3443" providerId="ADAL" clId="{81D62AC0-11FA-694E-A26E-411FDB626BA7}" dt="2024-04-19T22:46:11.914" v="395" actId="478"/>
          <ac:spMkLst>
            <pc:docMk/>
            <pc:sldMk cId="2135375532" sldId="310"/>
            <ac:spMk id="3" creationId="{3943ABFE-99B3-7A4A-2990-FC1E4BC4354D}"/>
          </ac:spMkLst>
        </pc:spChg>
        <pc:picChg chg="add mod">
          <ac:chgData name="Robledo Delgado, Vanessa" userId="ddc8f397-8728-4c38-9bd9-c60bfbee3443" providerId="ADAL" clId="{81D62AC0-11FA-694E-A26E-411FDB626BA7}" dt="2024-04-19T22:48:29.336" v="415" actId="166"/>
          <ac:picMkLst>
            <pc:docMk/>
            <pc:sldMk cId="2135375532" sldId="310"/>
            <ac:picMk id="5" creationId="{CB077459-0A29-CE3E-D7FC-80316F12B089}"/>
          </ac:picMkLst>
        </pc:picChg>
        <pc:picChg chg="add del mod">
          <ac:chgData name="Robledo Delgado, Vanessa" userId="ddc8f397-8728-4c38-9bd9-c60bfbee3443" providerId="ADAL" clId="{81D62AC0-11FA-694E-A26E-411FDB626BA7}" dt="2024-04-19T22:47:48.513" v="409" actId="478"/>
          <ac:picMkLst>
            <pc:docMk/>
            <pc:sldMk cId="2135375532" sldId="310"/>
            <ac:picMk id="7" creationId="{8BEB69AA-F0F1-B810-1DE0-4B1370B5EC2D}"/>
          </ac:picMkLst>
        </pc:picChg>
        <pc:picChg chg="add mod">
          <ac:chgData name="Robledo Delgado, Vanessa" userId="ddc8f397-8728-4c38-9bd9-c60bfbee3443" providerId="ADAL" clId="{81D62AC0-11FA-694E-A26E-411FDB626BA7}" dt="2024-04-19T22:48:33.115" v="417" actId="14100"/>
          <ac:picMkLst>
            <pc:docMk/>
            <pc:sldMk cId="2135375532" sldId="310"/>
            <ac:picMk id="9" creationId="{F3B01A55-9680-E422-5B97-64B5C2586C88}"/>
          </ac:picMkLst>
        </pc:picChg>
      </pc:sldChg>
      <pc:sldChg chg="addSp delSp modSp new mod ord">
        <pc:chgData name="Robledo Delgado, Vanessa" userId="ddc8f397-8728-4c38-9bd9-c60bfbee3443" providerId="ADAL" clId="{81D62AC0-11FA-694E-A26E-411FDB626BA7}" dt="2024-04-23T13:34:01.920" v="1034" actId="20578"/>
        <pc:sldMkLst>
          <pc:docMk/>
          <pc:sldMk cId="1365274447" sldId="311"/>
        </pc:sldMkLst>
        <pc:spChg chg="del">
          <ac:chgData name="Robledo Delgado, Vanessa" userId="ddc8f397-8728-4c38-9bd9-c60bfbee3443" providerId="ADAL" clId="{81D62AC0-11FA-694E-A26E-411FDB626BA7}" dt="2024-04-19T22:48:55.074" v="421" actId="478"/>
          <ac:spMkLst>
            <pc:docMk/>
            <pc:sldMk cId="1365274447" sldId="311"/>
            <ac:spMk id="2" creationId="{F7B48621-37E0-C685-6FCD-2F243CA740B9}"/>
          </ac:spMkLst>
        </pc:spChg>
        <pc:spChg chg="del">
          <ac:chgData name="Robledo Delgado, Vanessa" userId="ddc8f397-8728-4c38-9bd9-c60bfbee3443" providerId="ADAL" clId="{81D62AC0-11FA-694E-A26E-411FDB626BA7}" dt="2024-04-19T22:48:56.181" v="422" actId="478"/>
          <ac:spMkLst>
            <pc:docMk/>
            <pc:sldMk cId="1365274447" sldId="311"/>
            <ac:spMk id="3" creationId="{1C9E3DA8-99D8-8D85-92FE-0AB042A8B47E}"/>
          </ac:spMkLst>
        </pc:spChg>
        <pc:picChg chg="add mod">
          <ac:chgData name="Robledo Delgado, Vanessa" userId="ddc8f397-8728-4c38-9bd9-c60bfbee3443" providerId="ADAL" clId="{81D62AC0-11FA-694E-A26E-411FDB626BA7}" dt="2024-04-19T22:52:28.057" v="494" actId="166"/>
          <ac:picMkLst>
            <pc:docMk/>
            <pc:sldMk cId="1365274447" sldId="311"/>
            <ac:picMk id="5" creationId="{D55220EA-EBC6-CB5E-2985-E3B48C596DA0}"/>
          </ac:picMkLst>
        </pc:picChg>
        <pc:picChg chg="add mod">
          <ac:chgData name="Robledo Delgado, Vanessa" userId="ddc8f397-8728-4c38-9bd9-c60bfbee3443" providerId="ADAL" clId="{81D62AC0-11FA-694E-A26E-411FDB626BA7}" dt="2024-04-19T22:52:23.692" v="493" actId="1076"/>
          <ac:picMkLst>
            <pc:docMk/>
            <pc:sldMk cId="1365274447" sldId="311"/>
            <ac:picMk id="7" creationId="{9A5C3669-1566-5B0E-D5A0-7030204D319B}"/>
          </ac:picMkLst>
        </pc:picChg>
      </pc:sldChg>
      <pc:sldChg chg="addSp delSp modSp new mod ord">
        <pc:chgData name="Robledo Delgado, Vanessa" userId="ddc8f397-8728-4c38-9bd9-c60bfbee3443" providerId="ADAL" clId="{81D62AC0-11FA-694E-A26E-411FDB626BA7}" dt="2024-04-23T13:29:58.721" v="737" actId="20578"/>
        <pc:sldMkLst>
          <pc:docMk/>
          <pc:sldMk cId="87162466" sldId="312"/>
        </pc:sldMkLst>
        <pc:spChg chg="del">
          <ac:chgData name="Robledo Delgado, Vanessa" userId="ddc8f397-8728-4c38-9bd9-c60bfbee3443" providerId="ADAL" clId="{81D62AC0-11FA-694E-A26E-411FDB626BA7}" dt="2024-04-19T22:52:37.417" v="495" actId="478"/>
          <ac:spMkLst>
            <pc:docMk/>
            <pc:sldMk cId="87162466" sldId="312"/>
            <ac:spMk id="2" creationId="{EA8F8651-9FE0-D751-C865-F32B44351A24}"/>
          </ac:spMkLst>
        </pc:spChg>
        <pc:spChg chg="del">
          <ac:chgData name="Robledo Delgado, Vanessa" userId="ddc8f397-8728-4c38-9bd9-c60bfbee3443" providerId="ADAL" clId="{81D62AC0-11FA-694E-A26E-411FDB626BA7}" dt="2024-04-19T22:49:26.727" v="427"/>
          <ac:spMkLst>
            <pc:docMk/>
            <pc:sldMk cId="87162466" sldId="312"/>
            <ac:spMk id="3" creationId="{51125D97-A0F3-7CDD-47DC-F59EA8492ABC}"/>
          </ac:spMkLst>
        </pc:spChg>
        <pc:picChg chg="add mod">
          <ac:chgData name="Robledo Delgado, Vanessa" userId="ddc8f397-8728-4c38-9bd9-c60bfbee3443" providerId="ADAL" clId="{81D62AC0-11FA-694E-A26E-411FDB626BA7}" dt="2024-04-19T22:55:10.553" v="505" actId="166"/>
          <ac:picMkLst>
            <pc:docMk/>
            <pc:sldMk cId="87162466" sldId="312"/>
            <ac:picMk id="5" creationId="{F0A61A3C-0943-CC45-4695-A828BEBEFC6C}"/>
          </ac:picMkLst>
        </pc:picChg>
        <pc:picChg chg="add mod">
          <ac:chgData name="Robledo Delgado, Vanessa" userId="ddc8f397-8728-4c38-9bd9-c60bfbee3443" providerId="ADAL" clId="{81D62AC0-11FA-694E-A26E-411FDB626BA7}" dt="2024-04-19T22:55:13.885" v="506" actId="1076"/>
          <ac:picMkLst>
            <pc:docMk/>
            <pc:sldMk cId="87162466" sldId="312"/>
            <ac:picMk id="7" creationId="{BC949A5D-145B-31FE-67E1-A7B75DF7F9F9}"/>
          </ac:picMkLst>
        </pc:picChg>
      </pc:sldChg>
      <pc:sldChg chg="addSp delSp modSp new mod ord modNotesTx">
        <pc:chgData name="Robledo Delgado, Vanessa" userId="ddc8f397-8728-4c38-9bd9-c60bfbee3443" providerId="ADAL" clId="{81D62AC0-11FA-694E-A26E-411FDB626BA7}" dt="2024-04-23T13:40:06.899" v="1479" actId="20577"/>
        <pc:sldMkLst>
          <pc:docMk/>
          <pc:sldMk cId="3011683053" sldId="313"/>
        </pc:sldMkLst>
        <pc:spChg chg="del">
          <ac:chgData name="Robledo Delgado, Vanessa" userId="ddc8f397-8728-4c38-9bd9-c60bfbee3443" providerId="ADAL" clId="{81D62AC0-11FA-694E-A26E-411FDB626BA7}" dt="2024-04-19T22:55:31.729" v="507" actId="478"/>
          <ac:spMkLst>
            <pc:docMk/>
            <pc:sldMk cId="3011683053" sldId="313"/>
            <ac:spMk id="2" creationId="{931A5DA7-5CC0-67BE-D22C-B3A919A4742A}"/>
          </ac:spMkLst>
        </pc:spChg>
        <pc:spChg chg="del">
          <ac:chgData name="Robledo Delgado, Vanessa" userId="ddc8f397-8728-4c38-9bd9-c60bfbee3443" providerId="ADAL" clId="{81D62AC0-11FA-694E-A26E-411FDB626BA7}" dt="2024-04-19T22:49:33.433" v="431"/>
          <ac:spMkLst>
            <pc:docMk/>
            <pc:sldMk cId="3011683053" sldId="313"/>
            <ac:spMk id="3" creationId="{8CA43BCC-A226-FA42-43BE-05E231479830}"/>
          </ac:spMkLst>
        </pc:spChg>
        <pc:picChg chg="add mod">
          <ac:chgData name="Robledo Delgado, Vanessa" userId="ddc8f397-8728-4c38-9bd9-c60bfbee3443" providerId="ADAL" clId="{81D62AC0-11FA-694E-A26E-411FDB626BA7}" dt="2024-04-19T23:04:20.397" v="555" actId="166"/>
          <ac:picMkLst>
            <pc:docMk/>
            <pc:sldMk cId="3011683053" sldId="313"/>
            <ac:picMk id="5" creationId="{27DE683E-6799-3635-6D24-ACE709445791}"/>
          </ac:picMkLst>
        </pc:picChg>
        <pc:picChg chg="add del mod">
          <ac:chgData name="Robledo Delgado, Vanessa" userId="ddc8f397-8728-4c38-9bd9-c60bfbee3443" providerId="ADAL" clId="{81D62AC0-11FA-694E-A26E-411FDB626BA7}" dt="2024-04-19T23:02:42.704" v="548" actId="478"/>
          <ac:picMkLst>
            <pc:docMk/>
            <pc:sldMk cId="3011683053" sldId="313"/>
            <ac:picMk id="7" creationId="{AD9A7667-999D-E736-9D28-5B22AD8307EB}"/>
          </ac:picMkLst>
        </pc:picChg>
        <pc:picChg chg="add mod">
          <ac:chgData name="Robledo Delgado, Vanessa" userId="ddc8f397-8728-4c38-9bd9-c60bfbee3443" providerId="ADAL" clId="{81D62AC0-11FA-694E-A26E-411FDB626BA7}" dt="2024-04-19T23:04:15.264" v="554" actId="1076"/>
          <ac:picMkLst>
            <pc:docMk/>
            <pc:sldMk cId="3011683053" sldId="313"/>
            <ac:picMk id="9" creationId="{673DB682-2643-5C57-10E5-1F01B39B8A49}"/>
          </ac:picMkLst>
        </pc:picChg>
      </pc:sldChg>
      <pc:sldChg chg="addSp delSp modSp new mod">
        <pc:chgData name="Robledo Delgado, Vanessa" userId="ddc8f397-8728-4c38-9bd9-c60bfbee3443" providerId="ADAL" clId="{81D62AC0-11FA-694E-A26E-411FDB626BA7}" dt="2024-04-19T23:05:32.816" v="565" actId="14100"/>
        <pc:sldMkLst>
          <pc:docMk/>
          <pc:sldMk cId="1130891361" sldId="314"/>
        </pc:sldMkLst>
        <pc:spChg chg="del">
          <ac:chgData name="Robledo Delgado, Vanessa" userId="ddc8f397-8728-4c38-9bd9-c60bfbee3443" providerId="ADAL" clId="{81D62AC0-11FA-694E-A26E-411FDB626BA7}" dt="2024-04-19T22:57:17.487" v="519" actId="478"/>
          <ac:spMkLst>
            <pc:docMk/>
            <pc:sldMk cId="1130891361" sldId="314"/>
            <ac:spMk id="2" creationId="{E659E182-018E-2B1D-87FC-AC5AA14972E9}"/>
          </ac:spMkLst>
        </pc:spChg>
        <pc:spChg chg="del">
          <ac:chgData name="Robledo Delgado, Vanessa" userId="ddc8f397-8728-4c38-9bd9-c60bfbee3443" providerId="ADAL" clId="{81D62AC0-11FA-694E-A26E-411FDB626BA7}" dt="2024-04-19T22:49:38.806" v="435"/>
          <ac:spMkLst>
            <pc:docMk/>
            <pc:sldMk cId="1130891361" sldId="314"/>
            <ac:spMk id="3" creationId="{6A7A2010-8940-EAC7-1333-4CA92BFC5E09}"/>
          </ac:spMkLst>
        </pc:spChg>
        <pc:picChg chg="add mod">
          <ac:chgData name="Robledo Delgado, Vanessa" userId="ddc8f397-8728-4c38-9bd9-c60bfbee3443" providerId="ADAL" clId="{81D62AC0-11FA-694E-A26E-411FDB626BA7}" dt="2024-04-19T23:05:32.816" v="565" actId="14100"/>
          <ac:picMkLst>
            <pc:docMk/>
            <pc:sldMk cId="1130891361" sldId="314"/>
            <ac:picMk id="5" creationId="{959CA7F4-84A1-5BC7-4AF5-F5F3CC6B0919}"/>
          </ac:picMkLst>
        </pc:picChg>
        <pc:picChg chg="add del mod">
          <ac:chgData name="Robledo Delgado, Vanessa" userId="ddc8f397-8728-4c38-9bd9-c60bfbee3443" providerId="ADAL" clId="{81D62AC0-11FA-694E-A26E-411FDB626BA7}" dt="2024-04-19T23:04:27.544" v="556" actId="478"/>
          <ac:picMkLst>
            <pc:docMk/>
            <pc:sldMk cId="1130891361" sldId="314"/>
            <ac:picMk id="7" creationId="{5C8EC13A-606C-5F9E-08F4-211FA3D5303C}"/>
          </ac:picMkLst>
        </pc:picChg>
        <pc:picChg chg="add mod">
          <ac:chgData name="Robledo Delgado, Vanessa" userId="ddc8f397-8728-4c38-9bd9-c60bfbee3443" providerId="ADAL" clId="{81D62AC0-11FA-694E-A26E-411FDB626BA7}" dt="2024-04-19T23:05:22.001" v="562" actId="1076"/>
          <ac:picMkLst>
            <pc:docMk/>
            <pc:sldMk cId="1130891361" sldId="314"/>
            <ac:picMk id="9" creationId="{D7C31490-3AE6-37DC-8330-8DA049FB8E75}"/>
          </ac:picMkLst>
        </pc:picChg>
      </pc:sldChg>
      <pc:sldChg chg="addSp delSp modSp new mod">
        <pc:chgData name="Robledo Delgado, Vanessa" userId="ddc8f397-8728-4c38-9bd9-c60bfbee3443" providerId="ADAL" clId="{81D62AC0-11FA-694E-A26E-411FDB626BA7}" dt="2024-04-19T23:05:40.858" v="566" actId="1076"/>
        <pc:sldMkLst>
          <pc:docMk/>
          <pc:sldMk cId="4101312690" sldId="315"/>
        </pc:sldMkLst>
        <pc:spChg chg="del">
          <ac:chgData name="Robledo Delgado, Vanessa" userId="ddc8f397-8728-4c38-9bd9-c60bfbee3443" providerId="ADAL" clId="{81D62AC0-11FA-694E-A26E-411FDB626BA7}" dt="2024-04-19T22:58:39.259" v="534" actId="478"/>
          <ac:spMkLst>
            <pc:docMk/>
            <pc:sldMk cId="4101312690" sldId="315"/>
            <ac:spMk id="2" creationId="{83A0755E-B197-12C5-5308-52312E08199B}"/>
          </ac:spMkLst>
        </pc:spChg>
        <pc:spChg chg="del">
          <ac:chgData name="Robledo Delgado, Vanessa" userId="ddc8f397-8728-4c38-9bd9-c60bfbee3443" providerId="ADAL" clId="{81D62AC0-11FA-694E-A26E-411FDB626BA7}" dt="2024-04-19T22:49:46.536" v="439"/>
          <ac:spMkLst>
            <pc:docMk/>
            <pc:sldMk cId="4101312690" sldId="315"/>
            <ac:spMk id="3" creationId="{98AD6721-F160-75E5-7A4B-A2AF9FDEB1DD}"/>
          </ac:spMkLst>
        </pc:spChg>
        <pc:picChg chg="add mod">
          <ac:chgData name="Robledo Delgado, Vanessa" userId="ddc8f397-8728-4c38-9bd9-c60bfbee3443" providerId="ADAL" clId="{81D62AC0-11FA-694E-A26E-411FDB626BA7}" dt="2024-04-19T23:02:18.310" v="547" actId="166"/>
          <ac:picMkLst>
            <pc:docMk/>
            <pc:sldMk cId="4101312690" sldId="315"/>
            <ac:picMk id="5" creationId="{DCA94542-1040-1E52-61FD-59E2ED1D23EB}"/>
          </ac:picMkLst>
        </pc:picChg>
        <pc:picChg chg="add mod">
          <ac:chgData name="Robledo Delgado, Vanessa" userId="ddc8f397-8728-4c38-9bd9-c60bfbee3443" providerId="ADAL" clId="{81D62AC0-11FA-694E-A26E-411FDB626BA7}" dt="2024-04-19T23:05:40.858" v="566" actId="1076"/>
          <ac:picMkLst>
            <pc:docMk/>
            <pc:sldMk cId="4101312690" sldId="315"/>
            <ac:picMk id="7" creationId="{87E3D7BA-08E1-3913-B294-CACF7A3B8ADD}"/>
          </ac:picMkLst>
        </pc:picChg>
      </pc:sldChg>
      <pc:sldChg chg="addSp delSp modSp new mod">
        <pc:chgData name="Robledo Delgado, Vanessa" userId="ddc8f397-8728-4c38-9bd9-c60bfbee3443" providerId="ADAL" clId="{81D62AC0-11FA-694E-A26E-411FDB626BA7}" dt="2024-04-19T23:06:21.556" v="580" actId="166"/>
        <pc:sldMkLst>
          <pc:docMk/>
          <pc:sldMk cId="2615273548" sldId="316"/>
        </pc:sldMkLst>
        <pc:spChg chg="del">
          <ac:chgData name="Robledo Delgado, Vanessa" userId="ddc8f397-8728-4c38-9bd9-c60bfbee3443" providerId="ADAL" clId="{81D62AC0-11FA-694E-A26E-411FDB626BA7}" dt="2024-04-19T23:05:44.726" v="567" actId="478"/>
          <ac:spMkLst>
            <pc:docMk/>
            <pc:sldMk cId="2615273548" sldId="316"/>
            <ac:spMk id="2" creationId="{3D971401-49C2-DB70-C403-68A807E3E3EC}"/>
          </ac:spMkLst>
        </pc:spChg>
        <pc:spChg chg="del">
          <ac:chgData name="Robledo Delgado, Vanessa" userId="ddc8f397-8728-4c38-9bd9-c60bfbee3443" providerId="ADAL" clId="{81D62AC0-11FA-694E-A26E-411FDB626BA7}" dt="2024-04-19T22:49:53.983" v="443"/>
          <ac:spMkLst>
            <pc:docMk/>
            <pc:sldMk cId="2615273548" sldId="316"/>
            <ac:spMk id="3" creationId="{79F98FAB-E922-CF2F-5275-7A1AB7F622C1}"/>
          </ac:spMkLst>
        </pc:spChg>
        <pc:picChg chg="add mod">
          <ac:chgData name="Robledo Delgado, Vanessa" userId="ddc8f397-8728-4c38-9bd9-c60bfbee3443" providerId="ADAL" clId="{81D62AC0-11FA-694E-A26E-411FDB626BA7}" dt="2024-04-19T23:06:21.556" v="580" actId="166"/>
          <ac:picMkLst>
            <pc:docMk/>
            <pc:sldMk cId="2615273548" sldId="316"/>
            <ac:picMk id="5" creationId="{33C941CC-6056-099A-DED2-71B4973F145E}"/>
          </ac:picMkLst>
        </pc:picChg>
        <pc:picChg chg="add mod">
          <ac:chgData name="Robledo Delgado, Vanessa" userId="ddc8f397-8728-4c38-9bd9-c60bfbee3443" providerId="ADAL" clId="{81D62AC0-11FA-694E-A26E-411FDB626BA7}" dt="2024-04-19T23:06:17.666" v="579" actId="1076"/>
          <ac:picMkLst>
            <pc:docMk/>
            <pc:sldMk cId="2615273548" sldId="316"/>
            <ac:picMk id="7" creationId="{67F1BAAA-E135-56E1-DA27-068286F308AD}"/>
          </ac:picMkLst>
        </pc:picChg>
      </pc:sldChg>
      <pc:sldChg chg="addSp delSp modSp new mod">
        <pc:chgData name="Robledo Delgado, Vanessa" userId="ddc8f397-8728-4c38-9bd9-c60bfbee3443" providerId="ADAL" clId="{81D62AC0-11FA-694E-A26E-411FDB626BA7}" dt="2024-04-19T23:07:08.962" v="592" actId="166"/>
        <pc:sldMkLst>
          <pc:docMk/>
          <pc:sldMk cId="2168872789" sldId="317"/>
        </pc:sldMkLst>
        <pc:spChg chg="del">
          <ac:chgData name="Robledo Delgado, Vanessa" userId="ddc8f397-8728-4c38-9bd9-c60bfbee3443" providerId="ADAL" clId="{81D62AC0-11FA-694E-A26E-411FDB626BA7}" dt="2024-04-19T23:06:26.052" v="581" actId="478"/>
          <ac:spMkLst>
            <pc:docMk/>
            <pc:sldMk cId="2168872789" sldId="317"/>
            <ac:spMk id="2" creationId="{DD377CC0-1D1E-5565-9D98-6F3304F62239}"/>
          </ac:spMkLst>
        </pc:spChg>
        <pc:spChg chg="del">
          <ac:chgData name="Robledo Delgado, Vanessa" userId="ddc8f397-8728-4c38-9bd9-c60bfbee3443" providerId="ADAL" clId="{81D62AC0-11FA-694E-A26E-411FDB626BA7}" dt="2024-04-19T22:50:08.107" v="447"/>
          <ac:spMkLst>
            <pc:docMk/>
            <pc:sldMk cId="2168872789" sldId="317"/>
            <ac:spMk id="3" creationId="{B8A8623B-68CD-3E23-59AB-6B51CB508F92}"/>
          </ac:spMkLst>
        </pc:spChg>
        <pc:picChg chg="add mod">
          <ac:chgData name="Robledo Delgado, Vanessa" userId="ddc8f397-8728-4c38-9bd9-c60bfbee3443" providerId="ADAL" clId="{81D62AC0-11FA-694E-A26E-411FDB626BA7}" dt="2024-04-19T23:07:08.962" v="592" actId="166"/>
          <ac:picMkLst>
            <pc:docMk/>
            <pc:sldMk cId="2168872789" sldId="317"/>
            <ac:picMk id="5" creationId="{59203281-3D8C-B58F-D8C0-F62A645B344B}"/>
          </ac:picMkLst>
        </pc:picChg>
        <pc:picChg chg="add mod">
          <ac:chgData name="Robledo Delgado, Vanessa" userId="ddc8f397-8728-4c38-9bd9-c60bfbee3443" providerId="ADAL" clId="{81D62AC0-11FA-694E-A26E-411FDB626BA7}" dt="2024-04-19T23:07:04.635" v="590" actId="1076"/>
          <ac:picMkLst>
            <pc:docMk/>
            <pc:sldMk cId="2168872789" sldId="317"/>
            <ac:picMk id="7" creationId="{0D676498-BBF4-223E-11C5-E5521D095D77}"/>
          </ac:picMkLst>
        </pc:picChg>
      </pc:sldChg>
      <pc:sldChg chg="addSp delSp modSp new mod ord">
        <pc:chgData name="Robledo Delgado, Vanessa" userId="ddc8f397-8728-4c38-9bd9-c60bfbee3443" providerId="ADAL" clId="{81D62AC0-11FA-694E-A26E-411FDB626BA7}" dt="2024-04-23T13:31:58.415" v="888" actId="20578"/>
        <pc:sldMkLst>
          <pc:docMk/>
          <pc:sldMk cId="1229232941" sldId="318"/>
        </pc:sldMkLst>
        <pc:spChg chg="del">
          <ac:chgData name="Robledo Delgado, Vanessa" userId="ddc8f397-8728-4c38-9bd9-c60bfbee3443" providerId="ADAL" clId="{81D62AC0-11FA-694E-A26E-411FDB626BA7}" dt="2024-04-19T23:07:21.566" v="593" actId="478"/>
          <ac:spMkLst>
            <pc:docMk/>
            <pc:sldMk cId="1229232941" sldId="318"/>
            <ac:spMk id="2" creationId="{075123B0-A507-A62E-81DA-0B5A12C03108}"/>
          </ac:spMkLst>
        </pc:spChg>
        <pc:spChg chg="del">
          <ac:chgData name="Robledo Delgado, Vanessa" userId="ddc8f397-8728-4c38-9bd9-c60bfbee3443" providerId="ADAL" clId="{81D62AC0-11FA-694E-A26E-411FDB626BA7}" dt="2024-04-19T22:50:14.277" v="451"/>
          <ac:spMkLst>
            <pc:docMk/>
            <pc:sldMk cId="1229232941" sldId="318"/>
            <ac:spMk id="3" creationId="{C444DD86-EC22-376E-C2C5-D831D4532A36}"/>
          </ac:spMkLst>
        </pc:spChg>
        <pc:picChg chg="add mod">
          <ac:chgData name="Robledo Delgado, Vanessa" userId="ddc8f397-8728-4c38-9bd9-c60bfbee3443" providerId="ADAL" clId="{81D62AC0-11FA-694E-A26E-411FDB626BA7}" dt="2024-04-19T23:07:49.966" v="603" actId="166"/>
          <ac:picMkLst>
            <pc:docMk/>
            <pc:sldMk cId="1229232941" sldId="318"/>
            <ac:picMk id="5" creationId="{B0E88D46-89F5-9955-A440-12207F7B1840}"/>
          </ac:picMkLst>
        </pc:picChg>
        <pc:picChg chg="add mod">
          <ac:chgData name="Robledo Delgado, Vanessa" userId="ddc8f397-8728-4c38-9bd9-c60bfbee3443" providerId="ADAL" clId="{81D62AC0-11FA-694E-A26E-411FDB626BA7}" dt="2024-04-19T23:07:54.377" v="605" actId="14100"/>
          <ac:picMkLst>
            <pc:docMk/>
            <pc:sldMk cId="1229232941" sldId="318"/>
            <ac:picMk id="7" creationId="{2FA4BD8A-524D-03F2-03B7-434B981BDAA9}"/>
          </ac:picMkLst>
        </pc:picChg>
      </pc:sldChg>
      <pc:sldChg chg="addSp delSp modSp new mod ord modNotesTx">
        <pc:chgData name="Robledo Delgado, Vanessa" userId="ddc8f397-8728-4c38-9bd9-c60bfbee3443" providerId="ADAL" clId="{81D62AC0-11FA-694E-A26E-411FDB626BA7}" dt="2024-04-23T13:38:50.584" v="1331" actId="20577"/>
        <pc:sldMkLst>
          <pc:docMk/>
          <pc:sldMk cId="3875825786" sldId="319"/>
        </pc:sldMkLst>
        <pc:spChg chg="del">
          <ac:chgData name="Robledo Delgado, Vanessa" userId="ddc8f397-8728-4c38-9bd9-c60bfbee3443" providerId="ADAL" clId="{81D62AC0-11FA-694E-A26E-411FDB626BA7}" dt="2024-04-19T23:08:01.146" v="606" actId="478"/>
          <ac:spMkLst>
            <pc:docMk/>
            <pc:sldMk cId="3875825786" sldId="319"/>
            <ac:spMk id="2" creationId="{B721CE42-F216-8194-55C2-DEDBAE0F4DA0}"/>
          </ac:spMkLst>
        </pc:spChg>
        <pc:spChg chg="del">
          <ac:chgData name="Robledo Delgado, Vanessa" userId="ddc8f397-8728-4c38-9bd9-c60bfbee3443" providerId="ADAL" clId="{81D62AC0-11FA-694E-A26E-411FDB626BA7}" dt="2024-04-19T22:50:25.397" v="455"/>
          <ac:spMkLst>
            <pc:docMk/>
            <pc:sldMk cId="3875825786" sldId="319"/>
            <ac:spMk id="3" creationId="{6D2CBAEB-3B50-85E5-1EB0-4E38834E6348}"/>
          </ac:spMkLst>
        </pc:spChg>
        <pc:picChg chg="add mod">
          <ac:chgData name="Robledo Delgado, Vanessa" userId="ddc8f397-8728-4c38-9bd9-c60bfbee3443" providerId="ADAL" clId="{81D62AC0-11FA-694E-A26E-411FDB626BA7}" dt="2024-04-19T23:08:44.403" v="616" actId="166"/>
          <ac:picMkLst>
            <pc:docMk/>
            <pc:sldMk cId="3875825786" sldId="319"/>
            <ac:picMk id="5" creationId="{ED3B2EE1-AE0A-956B-3CED-B8D0AC77BD5B}"/>
          </ac:picMkLst>
        </pc:picChg>
        <pc:picChg chg="add mod">
          <ac:chgData name="Robledo Delgado, Vanessa" userId="ddc8f397-8728-4c38-9bd9-c60bfbee3443" providerId="ADAL" clId="{81D62AC0-11FA-694E-A26E-411FDB626BA7}" dt="2024-04-19T23:08:38.926" v="615" actId="1076"/>
          <ac:picMkLst>
            <pc:docMk/>
            <pc:sldMk cId="3875825786" sldId="319"/>
            <ac:picMk id="7" creationId="{34935F00-CE68-EEFD-9098-B5A9FC99F5FE}"/>
          </ac:picMkLst>
        </pc:picChg>
      </pc:sldChg>
      <pc:sldChg chg="addSp delSp modSp new mod">
        <pc:chgData name="Robledo Delgado, Vanessa" userId="ddc8f397-8728-4c38-9bd9-c60bfbee3443" providerId="ADAL" clId="{81D62AC0-11FA-694E-A26E-411FDB626BA7}" dt="2024-04-19T23:09:25.290" v="628" actId="1076"/>
        <pc:sldMkLst>
          <pc:docMk/>
          <pc:sldMk cId="1585158970" sldId="320"/>
        </pc:sldMkLst>
        <pc:spChg chg="del">
          <ac:chgData name="Robledo Delgado, Vanessa" userId="ddc8f397-8728-4c38-9bd9-c60bfbee3443" providerId="ADAL" clId="{81D62AC0-11FA-694E-A26E-411FDB626BA7}" dt="2024-04-19T23:08:51.057" v="617" actId="478"/>
          <ac:spMkLst>
            <pc:docMk/>
            <pc:sldMk cId="1585158970" sldId="320"/>
            <ac:spMk id="2" creationId="{AA39EA9E-B093-B530-B3B8-CFC8F94620B7}"/>
          </ac:spMkLst>
        </pc:spChg>
        <pc:spChg chg="del">
          <ac:chgData name="Robledo Delgado, Vanessa" userId="ddc8f397-8728-4c38-9bd9-c60bfbee3443" providerId="ADAL" clId="{81D62AC0-11FA-694E-A26E-411FDB626BA7}" dt="2024-04-19T22:50:30.476" v="459"/>
          <ac:spMkLst>
            <pc:docMk/>
            <pc:sldMk cId="1585158970" sldId="320"/>
            <ac:spMk id="3" creationId="{9A10958E-BCD8-D528-5FF2-654C555A2BCD}"/>
          </ac:spMkLst>
        </pc:spChg>
        <pc:picChg chg="add mod">
          <ac:chgData name="Robledo Delgado, Vanessa" userId="ddc8f397-8728-4c38-9bd9-c60bfbee3443" providerId="ADAL" clId="{81D62AC0-11FA-694E-A26E-411FDB626BA7}" dt="2024-04-19T23:09:25.290" v="628" actId="1076"/>
          <ac:picMkLst>
            <pc:docMk/>
            <pc:sldMk cId="1585158970" sldId="320"/>
            <ac:picMk id="5" creationId="{54CB508B-E9B7-E4FD-A8C5-5D3CBB067133}"/>
          </ac:picMkLst>
        </pc:picChg>
        <pc:picChg chg="add mod">
          <ac:chgData name="Robledo Delgado, Vanessa" userId="ddc8f397-8728-4c38-9bd9-c60bfbee3443" providerId="ADAL" clId="{81D62AC0-11FA-694E-A26E-411FDB626BA7}" dt="2024-04-19T23:09:23.568" v="627" actId="1076"/>
          <ac:picMkLst>
            <pc:docMk/>
            <pc:sldMk cId="1585158970" sldId="320"/>
            <ac:picMk id="7" creationId="{F2CCE798-9458-605C-96FF-F62482553525}"/>
          </ac:picMkLst>
        </pc:picChg>
      </pc:sldChg>
      <pc:sldChg chg="addSp delSp modSp new mod">
        <pc:chgData name="Robledo Delgado, Vanessa" userId="ddc8f397-8728-4c38-9bd9-c60bfbee3443" providerId="ADAL" clId="{81D62AC0-11FA-694E-A26E-411FDB626BA7}" dt="2024-04-19T23:10:14" v="646" actId="1036"/>
        <pc:sldMkLst>
          <pc:docMk/>
          <pc:sldMk cId="3630622416" sldId="321"/>
        </pc:sldMkLst>
        <pc:spChg chg="del">
          <ac:chgData name="Robledo Delgado, Vanessa" userId="ddc8f397-8728-4c38-9bd9-c60bfbee3443" providerId="ADAL" clId="{81D62AC0-11FA-694E-A26E-411FDB626BA7}" dt="2024-04-19T23:09:37.446" v="629" actId="478"/>
          <ac:spMkLst>
            <pc:docMk/>
            <pc:sldMk cId="3630622416" sldId="321"/>
            <ac:spMk id="2" creationId="{DC90070E-8B6A-29CD-E60D-03669CA8E776}"/>
          </ac:spMkLst>
        </pc:spChg>
        <pc:spChg chg="del">
          <ac:chgData name="Robledo Delgado, Vanessa" userId="ddc8f397-8728-4c38-9bd9-c60bfbee3443" providerId="ADAL" clId="{81D62AC0-11FA-694E-A26E-411FDB626BA7}" dt="2024-04-19T22:50:37.017" v="463"/>
          <ac:spMkLst>
            <pc:docMk/>
            <pc:sldMk cId="3630622416" sldId="321"/>
            <ac:spMk id="3" creationId="{D3C7D46E-2B96-61EC-9341-89EE2095B5F3}"/>
          </ac:spMkLst>
        </pc:spChg>
        <pc:picChg chg="add mod">
          <ac:chgData name="Robledo Delgado, Vanessa" userId="ddc8f397-8728-4c38-9bd9-c60bfbee3443" providerId="ADAL" clId="{81D62AC0-11FA-694E-A26E-411FDB626BA7}" dt="2024-04-19T23:10:10.193" v="638" actId="1076"/>
          <ac:picMkLst>
            <pc:docMk/>
            <pc:sldMk cId="3630622416" sldId="321"/>
            <ac:picMk id="5" creationId="{B82A31FD-ADD0-02AE-DEF0-7C2B425676C1}"/>
          </ac:picMkLst>
        </pc:picChg>
        <pc:picChg chg="add mod">
          <ac:chgData name="Robledo Delgado, Vanessa" userId="ddc8f397-8728-4c38-9bd9-c60bfbee3443" providerId="ADAL" clId="{81D62AC0-11FA-694E-A26E-411FDB626BA7}" dt="2024-04-19T23:10:14" v="646" actId="1036"/>
          <ac:picMkLst>
            <pc:docMk/>
            <pc:sldMk cId="3630622416" sldId="321"/>
            <ac:picMk id="7" creationId="{E1A88C4E-5EDB-4E22-8B5D-DF5582B90E39}"/>
          </ac:picMkLst>
        </pc:picChg>
      </pc:sldChg>
      <pc:sldChg chg="addSp delSp modSp new mod">
        <pc:chgData name="Robledo Delgado, Vanessa" userId="ddc8f397-8728-4c38-9bd9-c60bfbee3443" providerId="ADAL" clId="{81D62AC0-11FA-694E-A26E-411FDB626BA7}" dt="2024-04-19T23:11:03.819" v="657" actId="166"/>
        <pc:sldMkLst>
          <pc:docMk/>
          <pc:sldMk cId="2326767314" sldId="322"/>
        </pc:sldMkLst>
        <pc:spChg chg="del">
          <ac:chgData name="Robledo Delgado, Vanessa" userId="ddc8f397-8728-4c38-9bd9-c60bfbee3443" providerId="ADAL" clId="{81D62AC0-11FA-694E-A26E-411FDB626BA7}" dt="2024-04-19T23:10:21.348" v="647" actId="478"/>
          <ac:spMkLst>
            <pc:docMk/>
            <pc:sldMk cId="2326767314" sldId="322"/>
            <ac:spMk id="2" creationId="{72F4BA89-C416-E7E4-DB48-6215EB4FC42C}"/>
          </ac:spMkLst>
        </pc:spChg>
        <pc:spChg chg="del">
          <ac:chgData name="Robledo Delgado, Vanessa" userId="ddc8f397-8728-4c38-9bd9-c60bfbee3443" providerId="ADAL" clId="{81D62AC0-11FA-694E-A26E-411FDB626BA7}" dt="2024-04-19T22:50:43.683" v="467"/>
          <ac:spMkLst>
            <pc:docMk/>
            <pc:sldMk cId="2326767314" sldId="322"/>
            <ac:spMk id="3" creationId="{590117BF-6EB3-0798-1A8D-ABC2D6E919DB}"/>
          </ac:spMkLst>
        </pc:spChg>
        <pc:picChg chg="add mod">
          <ac:chgData name="Robledo Delgado, Vanessa" userId="ddc8f397-8728-4c38-9bd9-c60bfbee3443" providerId="ADAL" clId="{81D62AC0-11FA-694E-A26E-411FDB626BA7}" dt="2024-04-19T23:11:03.819" v="657" actId="166"/>
          <ac:picMkLst>
            <pc:docMk/>
            <pc:sldMk cId="2326767314" sldId="322"/>
            <ac:picMk id="5" creationId="{E6EB7EE7-5249-F8E0-E95A-A903D6BF1D12}"/>
          </ac:picMkLst>
        </pc:picChg>
        <pc:picChg chg="add mod">
          <ac:chgData name="Robledo Delgado, Vanessa" userId="ddc8f397-8728-4c38-9bd9-c60bfbee3443" providerId="ADAL" clId="{81D62AC0-11FA-694E-A26E-411FDB626BA7}" dt="2024-04-19T23:11:00.141" v="656" actId="1076"/>
          <ac:picMkLst>
            <pc:docMk/>
            <pc:sldMk cId="2326767314" sldId="322"/>
            <ac:picMk id="7" creationId="{99258225-86C2-717B-1ADF-E634DA4A448E}"/>
          </ac:picMkLst>
        </pc:picChg>
      </pc:sldChg>
      <pc:sldChg chg="addSp delSp modSp new mod">
        <pc:chgData name="Robledo Delgado, Vanessa" userId="ddc8f397-8728-4c38-9bd9-c60bfbee3443" providerId="ADAL" clId="{81D62AC0-11FA-694E-A26E-411FDB626BA7}" dt="2024-04-19T23:11:52.027" v="671" actId="14100"/>
        <pc:sldMkLst>
          <pc:docMk/>
          <pc:sldMk cId="3688372110" sldId="323"/>
        </pc:sldMkLst>
        <pc:spChg chg="del">
          <ac:chgData name="Robledo Delgado, Vanessa" userId="ddc8f397-8728-4c38-9bd9-c60bfbee3443" providerId="ADAL" clId="{81D62AC0-11FA-694E-A26E-411FDB626BA7}" dt="2024-04-19T23:11:09.244" v="658" actId="478"/>
          <ac:spMkLst>
            <pc:docMk/>
            <pc:sldMk cId="3688372110" sldId="323"/>
            <ac:spMk id="2" creationId="{3714AEAE-07BB-26C2-2289-C7C2FACA8EAD}"/>
          </ac:spMkLst>
        </pc:spChg>
        <pc:spChg chg="del">
          <ac:chgData name="Robledo Delgado, Vanessa" userId="ddc8f397-8728-4c38-9bd9-c60bfbee3443" providerId="ADAL" clId="{81D62AC0-11FA-694E-A26E-411FDB626BA7}" dt="2024-04-19T22:50:50.985" v="471"/>
          <ac:spMkLst>
            <pc:docMk/>
            <pc:sldMk cId="3688372110" sldId="323"/>
            <ac:spMk id="3" creationId="{6D389FB8-0428-0DF8-3A31-11570853EE0E}"/>
          </ac:spMkLst>
        </pc:spChg>
        <pc:picChg chg="add mod">
          <ac:chgData name="Robledo Delgado, Vanessa" userId="ddc8f397-8728-4c38-9bd9-c60bfbee3443" providerId="ADAL" clId="{81D62AC0-11FA-694E-A26E-411FDB626BA7}" dt="2024-04-19T23:11:47.786" v="669" actId="166"/>
          <ac:picMkLst>
            <pc:docMk/>
            <pc:sldMk cId="3688372110" sldId="323"/>
            <ac:picMk id="5" creationId="{81548187-8B75-BA22-80A8-0AE7073321E8}"/>
          </ac:picMkLst>
        </pc:picChg>
        <pc:picChg chg="add mod">
          <ac:chgData name="Robledo Delgado, Vanessa" userId="ddc8f397-8728-4c38-9bd9-c60bfbee3443" providerId="ADAL" clId="{81D62AC0-11FA-694E-A26E-411FDB626BA7}" dt="2024-04-19T23:11:52.027" v="671" actId="14100"/>
          <ac:picMkLst>
            <pc:docMk/>
            <pc:sldMk cId="3688372110" sldId="323"/>
            <ac:picMk id="7" creationId="{9C5398A3-5A32-D143-FBD4-815B80D15D1E}"/>
          </ac:picMkLst>
        </pc:picChg>
      </pc:sldChg>
      <pc:sldChg chg="addSp delSp modSp new mod ord modNotesTx">
        <pc:chgData name="Robledo Delgado, Vanessa" userId="ddc8f397-8728-4c38-9bd9-c60bfbee3443" providerId="ADAL" clId="{81D62AC0-11FA-694E-A26E-411FDB626BA7}" dt="2024-04-23T13:38:14.652" v="1330" actId="20577"/>
        <pc:sldMkLst>
          <pc:docMk/>
          <pc:sldMk cId="3802156316" sldId="324"/>
        </pc:sldMkLst>
        <pc:spChg chg="del">
          <ac:chgData name="Robledo Delgado, Vanessa" userId="ddc8f397-8728-4c38-9bd9-c60bfbee3443" providerId="ADAL" clId="{81D62AC0-11FA-694E-A26E-411FDB626BA7}" dt="2024-04-19T23:11:55.269" v="672" actId="478"/>
          <ac:spMkLst>
            <pc:docMk/>
            <pc:sldMk cId="3802156316" sldId="324"/>
            <ac:spMk id="2" creationId="{84BCAD0D-1B0B-2893-D59E-D62E90B316D3}"/>
          </ac:spMkLst>
        </pc:spChg>
        <pc:spChg chg="del">
          <ac:chgData name="Robledo Delgado, Vanessa" userId="ddc8f397-8728-4c38-9bd9-c60bfbee3443" providerId="ADAL" clId="{81D62AC0-11FA-694E-A26E-411FDB626BA7}" dt="2024-04-19T22:50:56.032" v="475"/>
          <ac:spMkLst>
            <pc:docMk/>
            <pc:sldMk cId="3802156316" sldId="324"/>
            <ac:spMk id="3" creationId="{249442FC-1913-2ED8-A33C-36156B1AF7AA}"/>
          </ac:spMkLst>
        </pc:spChg>
        <pc:picChg chg="add mod">
          <ac:chgData name="Robledo Delgado, Vanessa" userId="ddc8f397-8728-4c38-9bd9-c60bfbee3443" providerId="ADAL" clId="{81D62AC0-11FA-694E-A26E-411FDB626BA7}" dt="2024-04-19T23:12:39.144" v="684" actId="166"/>
          <ac:picMkLst>
            <pc:docMk/>
            <pc:sldMk cId="3802156316" sldId="324"/>
            <ac:picMk id="5" creationId="{F8B290BF-5E00-D266-D514-4DA265D61F2E}"/>
          </ac:picMkLst>
        </pc:picChg>
        <pc:picChg chg="add mod">
          <ac:chgData name="Robledo Delgado, Vanessa" userId="ddc8f397-8728-4c38-9bd9-c60bfbee3443" providerId="ADAL" clId="{81D62AC0-11FA-694E-A26E-411FDB626BA7}" dt="2024-04-19T23:12:33.506" v="682" actId="14100"/>
          <ac:picMkLst>
            <pc:docMk/>
            <pc:sldMk cId="3802156316" sldId="324"/>
            <ac:picMk id="7" creationId="{586D44F3-F3F0-DA6F-63CB-13776092AC18}"/>
          </ac:picMkLst>
        </pc:picChg>
      </pc:sldChg>
      <pc:sldChg chg="addSp delSp modSp new mod">
        <pc:chgData name="Robledo Delgado, Vanessa" userId="ddc8f397-8728-4c38-9bd9-c60bfbee3443" providerId="ADAL" clId="{81D62AC0-11FA-694E-A26E-411FDB626BA7}" dt="2024-04-19T23:13:36.792" v="696" actId="1076"/>
        <pc:sldMkLst>
          <pc:docMk/>
          <pc:sldMk cId="2429588628" sldId="325"/>
        </pc:sldMkLst>
        <pc:spChg chg="del">
          <ac:chgData name="Robledo Delgado, Vanessa" userId="ddc8f397-8728-4c38-9bd9-c60bfbee3443" providerId="ADAL" clId="{81D62AC0-11FA-694E-A26E-411FDB626BA7}" dt="2024-04-19T23:12:42.963" v="685" actId="478"/>
          <ac:spMkLst>
            <pc:docMk/>
            <pc:sldMk cId="2429588628" sldId="325"/>
            <ac:spMk id="2" creationId="{0F959EB4-2E76-4C42-E1B4-155C3698FCF9}"/>
          </ac:spMkLst>
        </pc:spChg>
        <pc:spChg chg="del">
          <ac:chgData name="Robledo Delgado, Vanessa" userId="ddc8f397-8728-4c38-9bd9-c60bfbee3443" providerId="ADAL" clId="{81D62AC0-11FA-694E-A26E-411FDB626BA7}" dt="2024-04-19T22:51:04.033" v="479"/>
          <ac:spMkLst>
            <pc:docMk/>
            <pc:sldMk cId="2429588628" sldId="325"/>
            <ac:spMk id="3" creationId="{73B5A260-B00F-5251-20FC-68A7B8F0C652}"/>
          </ac:spMkLst>
        </pc:spChg>
        <pc:picChg chg="add mod">
          <ac:chgData name="Robledo Delgado, Vanessa" userId="ddc8f397-8728-4c38-9bd9-c60bfbee3443" providerId="ADAL" clId="{81D62AC0-11FA-694E-A26E-411FDB626BA7}" dt="2024-04-19T23:13:36.792" v="696" actId="1076"/>
          <ac:picMkLst>
            <pc:docMk/>
            <pc:sldMk cId="2429588628" sldId="325"/>
            <ac:picMk id="5" creationId="{B3024A02-FB2B-BD38-C9B8-C59E82985125}"/>
          </ac:picMkLst>
        </pc:picChg>
        <pc:picChg chg="add mod">
          <ac:chgData name="Robledo Delgado, Vanessa" userId="ddc8f397-8728-4c38-9bd9-c60bfbee3443" providerId="ADAL" clId="{81D62AC0-11FA-694E-A26E-411FDB626BA7}" dt="2024-04-19T23:13:35.427" v="695" actId="1076"/>
          <ac:picMkLst>
            <pc:docMk/>
            <pc:sldMk cId="2429588628" sldId="325"/>
            <ac:picMk id="7" creationId="{066C1E1F-3FBF-9082-B2B7-630112F85FA9}"/>
          </ac:picMkLst>
        </pc:picChg>
      </pc:sldChg>
      <pc:sldChg chg="addSp delSp modSp new mod">
        <pc:chgData name="Robledo Delgado, Vanessa" userId="ddc8f397-8728-4c38-9bd9-c60bfbee3443" providerId="ADAL" clId="{81D62AC0-11FA-694E-A26E-411FDB626BA7}" dt="2024-04-19T23:14:44.880" v="718" actId="14100"/>
        <pc:sldMkLst>
          <pc:docMk/>
          <pc:sldMk cId="4208375283" sldId="326"/>
        </pc:sldMkLst>
        <pc:spChg chg="del">
          <ac:chgData name="Robledo Delgado, Vanessa" userId="ddc8f397-8728-4c38-9bd9-c60bfbee3443" providerId="ADAL" clId="{81D62AC0-11FA-694E-A26E-411FDB626BA7}" dt="2024-04-19T22:51:14.768" v="486" actId="478"/>
          <ac:spMkLst>
            <pc:docMk/>
            <pc:sldMk cId="4208375283" sldId="326"/>
            <ac:spMk id="2" creationId="{9D5FE6B8-74F0-10D4-CAB9-E17CB1084296}"/>
          </ac:spMkLst>
        </pc:spChg>
        <pc:spChg chg="del">
          <ac:chgData name="Robledo Delgado, Vanessa" userId="ddc8f397-8728-4c38-9bd9-c60bfbee3443" providerId="ADAL" clId="{81D62AC0-11FA-694E-A26E-411FDB626BA7}" dt="2024-04-19T22:51:10.317" v="483"/>
          <ac:spMkLst>
            <pc:docMk/>
            <pc:sldMk cId="4208375283" sldId="326"/>
            <ac:spMk id="3" creationId="{AE2C409F-9A8F-F49E-23BB-CF5359BB3F4E}"/>
          </ac:spMkLst>
        </pc:spChg>
        <pc:picChg chg="add mod">
          <ac:chgData name="Robledo Delgado, Vanessa" userId="ddc8f397-8728-4c38-9bd9-c60bfbee3443" providerId="ADAL" clId="{81D62AC0-11FA-694E-A26E-411FDB626BA7}" dt="2024-04-19T23:14:44.880" v="718" actId="14100"/>
          <ac:picMkLst>
            <pc:docMk/>
            <pc:sldMk cId="4208375283" sldId="326"/>
            <ac:picMk id="5" creationId="{360FBA3A-3F81-2FE7-9DAC-E3B97298B054}"/>
          </ac:picMkLst>
        </pc:picChg>
        <pc:picChg chg="add mod modCrop">
          <ac:chgData name="Robledo Delgado, Vanessa" userId="ddc8f397-8728-4c38-9bd9-c60bfbee3443" providerId="ADAL" clId="{81D62AC0-11FA-694E-A26E-411FDB626BA7}" dt="2024-04-19T23:14:41.009" v="717" actId="1076"/>
          <ac:picMkLst>
            <pc:docMk/>
            <pc:sldMk cId="4208375283" sldId="326"/>
            <ac:picMk id="7" creationId="{A25A6931-F26F-C687-BA3F-C86E3BBBE651}"/>
          </ac:picMkLst>
        </pc:picChg>
      </pc:sldChg>
      <pc:sldChg chg="addSp delSp modSp new mod">
        <pc:chgData name="Robledo Delgado, Vanessa" userId="ddc8f397-8728-4c38-9bd9-c60bfbee3443" providerId="ADAL" clId="{81D62AC0-11FA-694E-A26E-411FDB626BA7}" dt="2024-04-22T14:08:48.033" v="728" actId="1076"/>
        <pc:sldMkLst>
          <pc:docMk/>
          <pc:sldMk cId="1589490979" sldId="327"/>
        </pc:sldMkLst>
        <pc:spChg chg="del">
          <ac:chgData name="Robledo Delgado, Vanessa" userId="ddc8f397-8728-4c38-9bd9-c60bfbee3443" providerId="ADAL" clId="{81D62AC0-11FA-694E-A26E-411FDB626BA7}" dt="2024-04-22T14:08:07.599" v="720" actId="478"/>
          <ac:spMkLst>
            <pc:docMk/>
            <pc:sldMk cId="1589490979" sldId="327"/>
            <ac:spMk id="2" creationId="{741D4D0F-75D9-CE9D-36AE-732014E95D04}"/>
          </ac:spMkLst>
        </pc:spChg>
        <pc:spChg chg="del">
          <ac:chgData name="Robledo Delgado, Vanessa" userId="ddc8f397-8728-4c38-9bd9-c60bfbee3443" providerId="ADAL" clId="{81D62AC0-11FA-694E-A26E-411FDB626BA7}" dt="2024-04-22T14:08:09.005" v="721" actId="478"/>
          <ac:spMkLst>
            <pc:docMk/>
            <pc:sldMk cId="1589490979" sldId="327"/>
            <ac:spMk id="3" creationId="{BFD49CF9-1F7C-AABA-2004-2C25D5FAA7E7}"/>
          </ac:spMkLst>
        </pc:spChg>
        <pc:picChg chg="add mod">
          <ac:chgData name="Robledo Delgado, Vanessa" userId="ddc8f397-8728-4c38-9bd9-c60bfbee3443" providerId="ADAL" clId="{81D62AC0-11FA-694E-A26E-411FDB626BA7}" dt="2024-04-22T14:08:48.033" v="728" actId="1076"/>
          <ac:picMkLst>
            <pc:docMk/>
            <pc:sldMk cId="1589490979" sldId="327"/>
            <ac:picMk id="4" creationId="{25E2D9B6-DE3B-9B1F-3397-9747AA79CF18}"/>
          </ac:picMkLst>
        </pc:picChg>
      </pc:sldChg>
    </pc:docChg>
  </pc:docChgLst>
  <pc:docChgLst>
    <pc:chgData name="Vergara Arrieta, Humberto" userId="S::hvergaraarrieta@uiowa.edu::756133c2-2b53-4578-a1df-3eac8a698cb8" providerId="AD" clId="Web-{78E7913B-DA81-4AD5-A203-1C662F0459ED}"/>
    <pc:docChg chg="addSld modSld">
      <pc:chgData name="Vergara Arrieta, Humberto" userId="S::hvergaraarrieta@uiowa.edu::756133c2-2b53-4578-a1df-3eac8a698cb8" providerId="AD" clId="Web-{78E7913B-DA81-4AD5-A203-1C662F0459ED}" dt="2024-04-02T13:34:06.098" v="190"/>
      <pc:docMkLst>
        <pc:docMk/>
      </pc:docMkLst>
      <pc:sldChg chg="addSp delSp modSp new">
        <pc:chgData name="Vergara Arrieta, Humberto" userId="S::hvergaraarrieta@uiowa.edu::756133c2-2b53-4578-a1df-3eac8a698cb8" providerId="AD" clId="Web-{78E7913B-DA81-4AD5-A203-1C662F0459ED}" dt="2024-04-02T13:30:07.115" v="174" actId="20577"/>
        <pc:sldMkLst>
          <pc:docMk/>
          <pc:sldMk cId="263696885" sldId="306"/>
        </pc:sldMkLst>
        <pc:spChg chg="mod">
          <ac:chgData name="Vergara Arrieta, Humberto" userId="S::hvergaraarrieta@uiowa.edu::756133c2-2b53-4578-a1df-3eac8a698cb8" providerId="AD" clId="Web-{78E7913B-DA81-4AD5-A203-1C662F0459ED}" dt="2024-04-02T13:15:10.511" v="14" actId="20577"/>
          <ac:spMkLst>
            <pc:docMk/>
            <pc:sldMk cId="263696885" sldId="306"/>
            <ac:spMk id="2" creationId="{B782BBA6-C339-1C57-B56A-208F28D2A194}"/>
          </ac:spMkLst>
        </pc:spChg>
        <pc:spChg chg="add del mod">
          <ac:chgData name="Vergara Arrieta, Humberto" userId="S::hvergaraarrieta@uiowa.edu::756133c2-2b53-4578-a1df-3eac8a698cb8" providerId="AD" clId="Web-{78E7913B-DA81-4AD5-A203-1C662F0459ED}" dt="2024-04-02T13:30:07.115" v="174" actId="20577"/>
          <ac:spMkLst>
            <pc:docMk/>
            <pc:sldMk cId="263696885" sldId="306"/>
            <ac:spMk id="3" creationId="{3B8032F9-0703-865D-FEA9-FD263B0B467E}"/>
          </ac:spMkLst>
        </pc:spChg>
        <pc:picChg chg="add del mod ord">
          <ac:chgData name="Vergara Arrieta, Humberto" userId="S::hvergaraarrieta@uiowa.edu::756133c2-2b53-4578-a1df-3eac8a698cb8" providerId="AD" clId="Web-{78E7913B-DA81-4AD5-A203-1C662F0459ED}" dt="2024-04-02T13:15:31.136" v="18"/>
          <ac:picMkLst>
            <pc:docMk/>
            <pc:sldMk cId="263696885" sldId="306"/>
            <ac:picMk id="4" creationId="{F24750F0-3D1D-1F6A-B0A8-AAA316FFBC4C}"/>
          </ac:picMkLst>
        </pc:picChg>
        <pc:picChg chg="add mod">
          <ac:chgData name="Vergara Arrieta, Humberto" userId="S::hvergaraarrieta@uiowa.edu::756133c2-2b53-4578-a1df-3eac8a698cb8" providerId="AD" clId="Web-{78E7913B-DA81-4AD5-A203-1C662F0459ED}" dt="2024-04-02T13:15:41.167" v="24" actId="1076"/>
          <ac:picMkLst>
            <pc:docMk/>
            <pc:sldMk cId="263696885" sldId="306"/>
            <ac:picMk id="5" creationId="{A6BB0053-6E31-6E43-CD54-1F4DB3F2F4EA}"/>
          </ac:picMkLst>
        </pc:picChg>
      </pc:sldChg>
      <pc:sldChg chg="addSp delSp modSp add replId">
        <pc:chgData name="Vergara Arrieta, Humberto" userId="S::hvergaraarrieta@uiowa.edu::756133c2-2b53-4578-a1df-3eac8a698cb8" providerId="AD" clId="Web-{78E7913B-DA81-4AD5-A203-1C662F0459ED}" dt="2024-04-02T13:34:06.098" v="190"/>
        <pc:sldMkLst>
          <pc:docMk/>
          <pc:sldMk cId="891648796" sldId="307"/>
        </pc:sldMkLst>
        <pc:spChg chg="del">
          <ac:chgData name="Vergara Arrieta, Humberto" userId="S::hvergaraarrieta@uiowa.edu::756133c2-2b53-4578-a1df-3eac8a698cb8" providerId="AD" clId="Web-{78E7913B-DA81-4AD5-A203-1C662F0459ED}" dt="2024-04-02T13:26:39.382" v="119"/>
          <ac:spMkLst>
            <pc:docMk/>
            <pc:sldMk cId="891648796" sldId="307"/>
            <ac:spMk id="3" creationId="{3B8032F9-0703-865D-FEA9-FD263B0B467E}"/>
          </ac:spMkLst>
        </pc:spChg>
        <pc:spChg chg="add del mod">
          <ac:chgData name="Vergara Arrieta, Humberto" userId="S::hvergaraarrieta@uiowa.edu::756133c2-2b53-4578-a1df-3eac8a698cb8" providerId="AD" clId="Web-{78E7913B-DA81-4AD5-A203-1C662F0459ED}" dt="2024-04-02T13:26:42.507" v="120"/>
          <ac:spMkLst>
            <pc:docMk/>
            <pc:sldMk cId="891648796" sldId="307"/>
            <ac:spMk id="6" creationId="{8568AED9-5768-4EAF-9A94-1A46DD303F82}"/>
          </ac:spMkLst>
        </pc:spChg>
        <pc:picChg chg="del">
          <ac:chgData name="Vergara Arrieta, Humberto" userId="S::hvergaraarrieta@uiowa.edu::756133c2-2b53-4578-a1df-3eac8a698cb8" providerId="AD" clId="Web-{78E7913B-DA81-4AD5-A203-1C662F0459ED}" dt="2024-04-02T13:26:43.163" v="121"/>
          <ac:picMkLst>
            <pc:docMk/>
            <pc:sldMk cId="891648796" sldId="307"/>
            <ac:picMk id="5" creationId="{A6BB0053-6E31-6E43-CD54-1F4DB3F2F4EA}"/>
          </ac:picMkLst>
        </pc:picChg>
        <pc:picChg chg="add del mod">
          <ac:chgData name="Vergara Arrieta, Humberto" userId="S::hvergaraarrieta@uiowa.edu::756133c2-2b53-4578-a1df-3eac8a698cb8" providerId="AD" clId="Web-{78E7913B-DA81-4AD5-A203-1C662F0459ED}" dt="2024-04-02T13:27:02.023" v="123"/>
          <ac:picMkLst>
            <pc:docMk/>
            <pc:sldMk cId="891648796" sldId="307"/>
            <ac:picMk id="7" creationId="{64CC629A-7E78-A34B-C18F-1BB38BE4EE66}"/>
          </ac:picMkLst>
        </pc:picChg>
        <pc:picChg chg="add mod modCrop">
          <ac:chgData name="Vergara Arrieta, Humberto" userId="S::hvergaraarrieta@uiowa.edu::756133c2-2b53-4578-a1df-3eac8a698cb8" providerId="AD" clId="Web-{78E7913B-DA81-4AD5-A203-1C662F0459ED}" dt="2024-04-02T13:33:36.317" v="186" actId="1076"/>
          <ac:picMkLst>
            <pc:docMk/>
            <pc:sldMk cId="891648796" sldId="307"/>
            <ac:picMk id="8" creationId="{95B069C6-A27D-7FCE-A82B-1EDD6F151AA5}"/>
          </ac:picMkLst>
        </pc:picChg>
        <pc:picChg chg="add mod modCrop">
          <ac:chgData name="Vergara Arrieta, Humberto" userId="S::hvergaraarrieta@uiowa.edu::756133c2-2b53-4578-a1df-3eac8a698cb8" providerId="AD" clId="Web-{78E7913B-DA81-4AD5-A203-1C662F0459ED}" dt="2024-04-02T13:33:36.348" v="187" actId="1076"/>
          <ac:picMkLst>
            <pc:docMk/>
            <pc:sldMk cId="891648796" sldId="307"/>
            <ac:picMk id="9" creationId="{D2434907-FBE3-D20B-38C6-59C3C784EF95}"/>
          </ac:picMkLst>
        </pc:picChg>
        <pc:picChg chg="add mod ord modCrop">
          <ac:chgData name="Vergara Arrieta, Humberto" userId="S::hvergaraarrieta@uiowa.edu::756133c2-2b53-4578-a1df-3eac8a698cb8" providerId="AD" clId="Web-{78E7913B-DA81-4AD5-A203-1C662F0459ED}" dt="2024-04-02T13:34:06.098" v="190"/>
          <ac:picMkLst>
            <pc:docMk/>
            <pc:sldMk cId="891648796" sldId="307"/>
            <ac:picMk id="10" creationId="{54BC4576-DCD2-FFDF-E6AB-D94A2489BE71}"/>
          </ac:picMkLst>
        </pc:picChg>
      </pc:sldChg>
    </pc:docChg>
  </pc:docChgLst>
  <pc:docChgLst>
    <pc:chgData name="Vergara Arrieta, Humberto" userId="S::hvergaraarrieta@uiowa.edu::756133c2-2b53-4578-a1df-3eac8a698cb8" providerId="AD" clId="Web-{9CEEEA3C-4C8C-4DA6-954B-9F71FBB098F2}"/>
    <pc:docChg chg="modSld">
      <pc:chgData name="Vergara Arrieta, Humberto" userId="S::hvergaraarrieta@uiowa.edu::756133c2-2b53-4578-a1df-3eac8a698cb8" providerId="AD" clId="Web-{9CEEEA3C-4C8C-4DA6-954B-9F71FBB098F2}" dt="2024-04-01T14:36:00.060" v="1" actId="20577"/>
      <pc:docMkLst>
        <pc:docMk/>
      </pc:docMkLst>
      <pc:sldChg chg="modSp">
        <pc:chgData name="Vergara Arrieta, Humberto" userId="S::hvergaraarrieta@uiowa.edu::756133c2-2b53-4578-a1df-3eac8a698cb8" providerId="AD" clId="Web-{9CEEEA3C-4C8C-4DA6-954B-9F71FBB098F2}" dt="2024-04-01T14:36:00.060" v="1" actId="20577"/>
        <pc:sldMkLst>
          <pc:docMk/>
          <pc:sldMk cId="2434810306" sldId="298"/>
        </pc:sldMkLst>
        <pc:spChg chg="mod">
          <ac:chgData name="Vergara Arrieta, Humberto" userId="S::hvergaraarrieta@uiowa.edu::756133c2-2b53-4578-a1df-3eac8a698cb8" providerId="AD" clId="Web-{9CEEEA3C-4C8C-4DA6-954B-9F71FBB098F2}" dt="2024-04-01T14:36:00.060" v="1" actId="20577"/>
          <ac:spMkLst>
            <pc:docMk/>
            <pc:sldMk cId="2434810306" sldId="298"/>
            <ac:spMk id="5" creationId="{3AB9DA04-09C8-1B02-576B-82C569C85548}"/>
          </ac:spMkLst>
        </pc:spChg>
      </pc:sldChg>
    </pc:docChg>
  </pc:docChgLst>
  <pc:docChgLst>
    <pc:chgData name="Robledo Delgado, Vanessa" userId="S::vrobledodelgado@uiowa.edu::ddc8f397-8728-4c38-9bd9-c60bfbee3443" providerId="AD" clId="Web-{BA93C118-D2C4-4FF7-85EA-595D0EF3A756}"/>
    <pc:docChg chg="modSld">
      <pc:chgData name="Robledo Delgado, Vanessa" userId="S::vrobledodelgado@uiowa.edu::ddc8f397-8728-4c38-9bd9-c60bfbee3443" providerId="AD" clId="Web-{BA93C118-D2C4-4FF7-85EA-595D0EF3A756}" dt="2024-02-21T01:25:00.932" v="2" actId="20577"/>
      <pc:docMkLst>
        <pc:docMk/>
      </pc:docMkLst>
      <pc:sldChg chg="modSp">
        <pc:chgData name="Robledo Delgado, Vanessa" userId="S::vrobledodelgado@uiowa.edu::ddc8f397-8728-4c38-9bd9-c60bfbee3443" providerId="AD" clId="Web-{BA93C118-D2C4-4FF7-85EA-595D0EF3A756}" dt="2024-02-21T01:25:00.932" v="2" actId="20577"/>
        <pc:sldMkLst>
          <pc:docMk/>
          <pc:sldMk cId="3119911508" sldId="292"/>
        </pc:sldMkLst>
        <pc:spChg chg="mod">
          <ac:chgData name="Robledo Delgado, Vanessa" userId="S::vrobledodelgado@uiowa.edu::ddc8f397-8728-4c38-9bd9-c60bfbee3443" providerId="AD" clId="Web-{BA93C118-D2C4-4FF7-85EA-595D0EF3A756}" dt="2024-02-21T01:25:00.932" v="2" actId="20577"/>
          <ac:spMkLst>
            <pc:docMk/>
            <pc:sldMk cId="3119911508" sldId="292"/>
            <ac:spMk id="3" creationId="{34B75DEF-6056-AA88-9E33-4FA6EABC846E}"/>
          </ac:spMkLst>
        </pc:spChg>
      </pc:sldChg>
    </pc:docChg>
  </pc:docChgLst>
  <pc:docChgLst>
    <pc:chgData name="Robledo Delgado, Vanessa" userId="S::vrobledodelgado@uiowa.edu::ddc8f397-8728-4c38-9bd9-c60bfbee3443" providerId="AD" clId="Web-{8D460C66-80E8-40DE-A451-16148AB65AB7}"/>
    <pc:docChg chg="modSld">
      <pc:chgData name="Robledo Delgado, Vanessa" userId="S::vrobledodelgado@uiowa.edu::ddc8f397-8728-4c38-9bd9-c60bfbee3443" providerId="AD" clId="Web-{8D460C66-80E8-40DE-A451-16148AB65AB7}" dt="2024-03-17T17:04:53.325" v="4" actId="20577"/>
      <pc:docMkLst>
        <pc:docMk/>
      </pc:docMkLst>
      <pc:sldChg chg="modSp">
        <pc:chgData name="Robledo Delgado, Vanessa" userId="S::vrobledodelgado@uiowa.edu::ddc8f397-8728-4c38-9bd9-c60bfbee3443" providerId="AD" clId="Web-{8D460C66-80E8-40DE-A451-16148AB65AB7}" dt="2024-03-17T17:04:53.325" v="4" actId="20577"/>
        <pc:sldMkLst>
          <pc:docMk/>
          <pc:sldMk cId="954862000" sldId="297"/>
        </pc:sldMkLst>
        <pc:spChg chg="mod">
          <ac:chgData name="Robledo Delgado, Vanessa" userId="S::vrobledodelgado@uiowa.edu::ddc8f397-8728-4c38-9bd9-c60bfbee3443" providerId="AD" clId="Web-{8D460C66-80E8-40DE-A451-16148AB65AB7}" dt="2024-03-17T17:04:53.325" v="4" actId="20577"/>
          <ac:spMkLst>
            <pc:docMk/>
            <pc:sldMk cId="954862000" sldId="297"/>
            <ac:spMk id="3" creationId="{34B75DEF-6056-AA88-9E33-4FA6EABC846E}"/>
          </ac:spMkLst>
        </pc:spChg>
      </pc:sldChg>
    </pc:docChg>
  </pc:docChgLst>
  <pc:docChgLst>
    <pc:chgData name="Robledo Delgado, Vanessa" userId="S::vrobledodelgado@uiowa.edu::ddc8f397-8728-4c38-9bd9-c60bfbee3443" providerId="AD" clId="Web-{24CDF054-6301-442A-9095-A850E8B0B76A}"/>
    <pc:docChg chg="modSld">
      <pc:chgData name="Robledo Delgado, Vanessa" userId="S::vrobledodelgado@uiowa.edu::ddc8f397-8728-4c38-9bd9-c60bfbee3443" providerId="AD" clId="Web-{24CDF054-6301-442A-9095-A850E8B0B76A}" dt="2024-02-27T15:50:11.278" v="11" actId="20577"/>
      <pc:docMkLst>
        <pc:docMk/>
      </pc:docMkLst>
      <pc:sldChg chg="modSp">
        <pc:chgData name="Robledo Delgado, Vanessa" userId="S::vrobledodelgado@uiowa.edu::ddc8f397-8728-4c38-9bd9-c60bfbee3443" providerId="AD" clId="Web-{24CDF054-6301-442A-9095-A850E8B0B76A}" dt="2024-02-27T15:50:11.278" v="11" actId="20577"/>
        <pc:sldMkLst>
          <pc:docMk/>
          <pc:sldMk cId="621977057" sldId="291"/>
        </pc:sldMkLst>
        <pc:spChg chg="mod">
          <ac:chgData name="Robledo Delgado, Vanessa" userId="S::vrobledodelgado@uiowa.edu::ddc8f397-8728-4c38-9bd9-c60bfbee3443" providerId="AD" clId="Web-{24CDF054-6301-442A-9095-A850E8B0B76A}" dt="2024-02-27T15:50:11.278" v="11" actId="20577"/>
          <ac:spMkLst>
            <pc:docMk/>
            <pc:sldMk cId="621977057" sldId="291"/>
            <ac:spMk id="3" creationId="{590062DC-CC52-5168-7DEF-C8DB2A62DB69}"/>
          </ac:spMkLst>
        </pc:spChg>
      </pc:sldChg>
    </pc:docChg>
  </pc:docChgLst>
  <pc:docChgLst>
    <pc:chgData name="Robledo Delgado, Vanessa" userId="S::vrobledodelgado@uiowa.edu::ddc8f397-8728-4c38-9bd9-c60bfbee3443" providerId="AD" clId="Web-{E530ECEF-94B4-4866-99D0-B862620176C6}"/>
    <pc:docChg chg="addSld modSld sldOrd">
      <pc:chgData name="Robledo Delgado, Vanessa" userId="S::vrobledodelgado@uiowa.edu::ddc8f397-8728-4c38-9bd9-c60bfbee3443" providerId="AD" clId="Web-{E530ECEF-94B4-4866-99D0-B862620176C6}" dt="2024-03-11T13:37:27.291" v="73" actId="1076"/>
      <pc:docMkLst>
        <pc:docMk/>
      </pc:docMkLst>
      <pc:sldChg chg="ord">
        <pc:chgData name="Robledo Delgado, Vanessa" userId="S::vrobledodelgado@uiowa.edu::ddc8f397-8728-4c38-9bd9-c60bfbee3443" providerId="AD" clId="Web-{E530ECEF-94B4-4866-99D0-B862620176C6}" dt="2024-03-11T13:14:06.335" v="20"/>
        <pc:sldMkLst>
          <pc:docMk/>
          <pc:sldMk cId="2951194185" sldId="293"/>
        </pc:sldMkLst>
      </pc:sldChg>
      <pc:sldChg chg="ord">
        <pc:chgData name="Robledo Delgado, Vanessa" userId="S::vrobledodelgado@uiowa.edu::ddc8f397-8728-4c38-9bd9-c60bfbee3443" providerId="AD" clId="Web-{E530ECEF-94B4-4866-99D0-B862620176C6}" dt="2024-03-11T13:14:00.788" v="19"/>
        <pc:sldMkLst>
          <pc:docMk/>
          <pc:sldMk cId="3506942172" sldId="294"/>
        </pc:sldMkLst>
      </pc:sldChg>
      <pc:sldChg chg="delSp modSp add replId">
        <pc:chgData name="Robledo Delgado, Vanessa" userId="S::vrobledodelgado@uiowa.edu::ddc8f397-8728-4c38-9bd9-c60bfbee3443" providerId="AD" clId="Web-{E530ECEF-94B4-4866-99D0-B862620176C6}" dt="2024-03-11T13:13:54.288" v="18" actId="20577"/>
        <pc:sldMkLst>
          <pc:docMk/>
          <pc:sldMk cId="373001339" sldId="295"/>
        </pc:sldMkLst>
        <pc:spChg chg="mod">
          <ac:chgData name="Robledo Delgado, Vanessa" userId="S::vrobledodelgado@uiowa.edu::ddc8f397-8728-4c38-9bd9-c60bfbee3443" providerId="AD" clId="Web-{E530ECEF-94B4-4866-99D0-B862620176C6}" dt="2024-03-11T13:13:09.865" v="9" actId="20577"/>
          <ac:spMkLst>
            <pc:docMk/>
            <pc:sldMk cId="373001339" sldId="295"/>
            <ac:spMk id="2" creationId="{A98AD148-B283-804F-55DC-471330524F85}"/>
          </ac:spMkLst>
        </pc:spChg>
        <pc:spChg chg="mod">
          <ac:chgData name="Robledo Delgado, Vanessa" userId="S::vrobledodelgado@uiowa.edu::ddc8f397-8728-4c38-9bd9-c60bfbee3443" providerId="AD" clId="Web-{E530ECEF-94B4-4866-99D0-B862620176C6}" dt="2024-03-11T13:13:54.288" v="18" actId="20577"/>
          <ac:spMkLst>
            <pc:docMk/>
            <pc:sldMk cId="373001339" sldId="295"/>
            <ac:spMk id="3" creationId="{34B75DEF-6056-AA88-9E33-4FA6EABC846E}"/>
          </ac:spMkLst>
        </pc:spChg>
        <pc:spChg chg="del">
          <ac:chgData name="Robledo Delgado, Vanessa" userId="S::vrobledodelgado@uiowa.edu::ddc8f397-8728-4c38-9bd9-c60bfbee3443" providerId="AD" clId="Web-{E530ECEF-94B4-4866-99D0-B862620176C6}" dt="2024-03-11T13:13:20.381" v="15"/>
          <ac:spMkLst>
            <pc:docMk/>
            <pc:sldMk cId="373001339" sldId="295"/>
            <ac:spMk id="5" creationId="{8B686BAA-52F6-6005-A3AF-6520BBF56C59}"/>
          </ac:spMkLst>
        </pc:spChg>
        <pc:picChg chg="del">
          <ac:chgData name="Robledo Delgado, Vanessa" userId="S::vrobledodelgado@uiowa.edu::ddc8f397-8728-4c38-9bd9-c60bfbee3443" providerId="AD" clId="Web-{E530ECEF-94B4-4866-99D0-B862620176C6}" dt="2024-03-11T13:13:21.397" v="16"/>
          <ac:picMkLst>
            <pc:docMk/>
            <pc:sldMk cId="373001339" sldId="295"/>
            <ac:picMk id="4" creationId="{964E2129-952D-D59F-93B6-37B6D92EE1D2}"/>
          </ac:picMkLst>
        </pc:picChg>
      </pc:sldChg>
      <pc:sldChg chg="addSp modSp new modNotes">
        <pc:chgData name="Robledo Delgado, Vanessa" userId="S::vrobledodelgado@uiowa.edu::ddc8f397-8728-4c38-9bd9-c60bfbee3443" providerId="AD" clId="Web-{E530ECEF-94B4-4866-99D0-B862620176C6}" dt="2024-03-11T13:37:27.291" v="73" actId="1076"/>
        <pc:sldMkLst>
          <pc:docMk/>
          <pc:sldMk cId="636146748" sldId="296"/>
        </pc:sldMkLst>
        <pc:spChg chg="mod">
          <ac:chgData name="Robledo Delgado, Vanessa" userId="S::vrobledodelgado@uiowa.edu::ddc8f397-8728-4c38-9bd9-c60bfbee3443" providerId="AD" clId="Web-{E530ECEF-94B4-4866-99D0-B862620176C6}" dt="2024-03-11T13:28:15.809" v="30"/>
          <ac:spMkLst>
            <pc:docMk/>
            <pc:sldMk cId="636146748" sldId="296"/>
            <ac:spMk id="2" creationId="{D3885D8A-495F-0BBE-4130-8DB148F332C3}"/>
          </ac:spMkLst>
        </pc:spChg>
        <pc:spChg chg="mod">
          <ac:chgData name="Robledo Delgado, Vanessa" userId="S::vrobledodelgado@uiowa.edu::ddc8f397-8728-4c38-9bd9-c60bfbee3443" providerId="AD" clId="Web-{E530ECEF-94B4-4866-99D0-B862620176C6}" dt="2024-03-11T13:34:48.631" v="48" actId="20577"/>
          <ac:spMkLst>
            <pc:docMk/>
            <pc:sldMk cId="636146748" sldId="296"/>
            <ac:spMk id="3" creationId="{3DBB32D4-5916-75D4-09F5-8EFEE6A9CA13}"/>
          </ac:spMkLst>
        </pc:spChg>
        <pc:spChg chg="add mod">
          <ac:chgData name="Robledo Delgado, Vanessa" userId="S::vrobledodelgado@uiowa.edu::ddc8f397-8728-4c38-9bd9-c60bfbee3443" providerId="AD" clId="Web-{E530ECEF-94B4-4866-99D0-B862620176C6}" dt="2024-03-11T13:37:23.869" v="72" actId="1076"/>
          <ac:spMkLst>
            <pc:docMk/>
            <pc:sldMk cId="636146748" sldId="296"/>
            <ac:spMk id="5" creationId="{AEDC1C69-E01E-DA7F-2A65-F0921C8C4453}"/>
          </ac:spMkLst>
        </pc:spChg>
        <pc:picChg chg="add mod">
          <ac:chgData name="Robledo Delgado, Vanessa" userId="S::vrobledodelgado@uiowa.edu::ddc8f397-8728-4c38-9bd9-c60bfbee3443" providerId="AD" clId="Web-{E530ECEF-94B4-4866-99D0-B862620176C6}" dt="2024-03-11T13:37:27.291" v="73" actId="1076"/>
          <ac:picMkLst>
            <pc:docMk/>
            <pc:sldMk cId="636146748" sldId="296"/>
            <ac:picMk id="4" creationId="{85953BAD-5633-B68F-DE0F-240CBD2B7123}"/>
          </ac:picMkLst>
        </pc:picChg>
      </pc:sldChg>
    </pc:docChg>
  </pc:docChgLst>
  <pc:docChgLst>
    <pc:chgData name="Robledo Delgado, Vanessa" userId="S::vrobledodelgado@uiowa.edu::ddc8f397-8728-4c38-9bd9-c60bfbee3443" providerId="AD" clId="Web-{BF09D0AC-8BD1-49A9-91FC-96ECCA50DEBD}"/>
    <pc:docChg chg="addSld delSld modSld">
      <pc:chgData name="Robledo Delgado, Vanessa" userId="S::vrobledodelgado@uiowa.edu::ddc8f397-8728-4c38-9bd9-c60bfbee3443" providerId="AD" clId="Web-{BF09D0AC-8BD1-49A9-91FC-96ECCA50DEBD}" dt="2024-04-01T23:00:19.966" v="40"/>
      <pc:docMkLst>
        <pc:docMk/>
      </pc:docMkLst>
      <pc:sldChg chg="modSp">
        <pc:chgData name="Robledo Delgado, Vanessa" userId="S::vrobledodelgado@uiowa.edu::ddc8f397-8728-4c38-9bd9-c60bfbee3443" providerId="AD" clId="Web-{BF09D0AC-8BD1-49A9-91FC-96ECCA50DEBD}" dt="2024-04-01T22:57:35.441" v="20" actId="20577"/>
        <pc:sldMkLst>
          <pc:docMk/>
          <pc:sldMk cId="3714757589" sldId="256"/>
        </pc:sldMkLst>
        <pc:spChg chg="mod">
          <ac:chgData name="Robledo Delgado, Vanessa" userId="S::vrobledodelgado@uiowa.edu::ddc8f397-8728-4c38-9bd9-c60bfbee3443" providerId="AD" clId="Web-{BF09D0AC-8BD1-49A9-91FC-96ECCA50DEBD}" dt="2024-04-01T22:57:14.284" v="7" actId="20577"/>
          <ac:spMkLst>
            <pc:docMk/>
            <pc:sldMk cId="3714757589" sldId="256"/>
            <ac:spMk id="2" creationId="{6351A1AD-0570-AF79-CFF2-CB5966E1E10E}"/>
          </ac:spMkLst>
        </pc:spChg>
        <pc:spChg chg="mod">
          <ac:chgData name="Robledo Delgado, Vanessa" userId="S::vrobledodelgado@uiowa.edu::ddc8f397-8728-4c38-9bd9-c60bfbee3443" providerId="AD" clId="Web-{BF09D0AC-8BD1-49A9-91FC-96ECCA50DEBD}" dt="2024-04-01T22:57:35.441" v="20" actId="20577"/>
          <ac:spMkLst>
            <pc:docMk/>
            <pc:sldMk cId="3714757589" sldId="256"/>
            <ac:spMk id="3" creationId="{8DE24219-3473-5786-174B-0067165E1365}"/>
          </ac:spMkLst>
        </pc:spChg>
      </pc:sldChg>
      <pc:sldChg chg="del">
        <pc:chgData name="Robledo Delgado, Vanessa" userId="S::vrobledodelgado@uiowa.edu::ddc8f397-8728-4c38-9bd9-c60bfbee3443" providerId="AD" clId="Web-{BF09D0AC-8BD1-49A9-91FC-96ECCA50DEBD}" dt="2024-04-01T22:57:53.035" v="28"/>
        <pc:sldMkLst>
          <pc:docMk/>
          <pc:sldMk cId="248249326" sldId="285"/>
        </pc:sldMkLst>
      </pc:sldChg>
      <pc:sldChg chg="modSp">
        <pc:chgData name="Robledo Delgado, Vanessa" userId="S::vrobledodelgado@uiowa.edu::ddc8f397-8728-4c38-9bd9-c60bfbee3443" providerId="AD" clId="Web-{BF09D0AC-8BD1-49A9-91FC-96ECCA50DEBD}" dt="2024-04-01T22:57:50.191" v="27" actId="1076"/>
        <pc:sldMkLst>
          <pc:docMk/>
          <pc:sldMk cId="2144142395" sldId="287"/>
        </pc:sldMkLst>
        <pc:spChg chg="mod">
          <ac:chgData name="Robledo Delgado, Vanessa" userId="S::vrobledodelgado@uiowa.edu::ddc8f397-8728-4c38-9bd9-c60bfbee3443" providerId="AD" clId="Web-{BF09D0AC-8BD1-49A9-91FC-96ECCA50DEBD}" dt="2024-04-01T22:57:50.191" v="27" actId="1076"/>
          <ac:spMkLst>
            <pc:docMk/>
            <pc:sldMk cId="2144142395" sldId="287"/>
            <ac:spMk id="2" creationId="{68AFE14D-2584-45A9-93E1-83F0A31ACDB2}"/>
          </ac:spMkLst>
        </pc:spChg>
      </pc:sldChg>
      <pc:sldChg chg="del">
        <pc:chgData name="Robledo Delgado, Vanessa" userId="S::vrobledodelgado@uiowa.edu::ddc8f397-8728-4c38-9bd9-c60bfbee3443" providerId="AD" clId="Web-{BF09D0AC-8BD1-49A9-91FC-96ECCA50DEBD}" dt="2024-04-01T22:57:55.395" v="29"/>
        <pc:sldMkLst>
          <pc:docMk/>
          <pc:sldMk cId="1309940470" sldId="288"/>
        </pc:sldMkLst>
      </pc:sldChg>
      <pc:sldChg chg="del">
        <pc:chgData name="Robledo Delgado, Vanessa" userId="S::vrobledodelgado@uiowa.edu::ddc8f397-8728-4c38-9bd9-c60bfbee3443" providerId="AD" clId="Web-{BF09D0AC-8BD1-49A9-91FC-96ECCA50DEBD}" dt="2024-04-01T22:57:56.910" v="30"/>
        <pc:sldMkLst>
          <pc:docMk/>
          <pc:sldMk cId="874606407" sldId="289"/>
        </pc:sldMkLst>
      </pc:sldChg>
      <pc:sldChg chg="del">
        <pc:chgData name="Robledo Delgado, Vanessa" userId="S::vrobledodelgado@uiowa.edu::ddc8f397-8728-4c38-9bd9-c60bfbee3443" providerId="AD" clId="Web-{BF09D0AC-8BD1-49A9-91FC-96ECCA50DEBD}" dt="2024-04-01T22:57:57.804" v="31"/>
        <pc:sldMkLst>
          <pc:docMk/>
          <pc:sldMk cId="2477520907" sldId="290"/>
        </pc:sldMkLst>
      </pc:sldChg>
      <pc:sldChg chg="del">
        <pc:chgData name="Robledo Delgado, Vanessa" userId="S::vrobledodelgado@uiowa.edu::ddc8f397-8728-4c38-9bd9-c60bfbee3443" providerId="AD" clId="Web-{BF09D0AC-8BD1-49A9-91FC-96ECCA50DEBD}" dt="2024-04-01T22:57:58.661" v="32"/>
        <pc:sldMkLst>
          <pc:docMk/>
          <pc:sldMk cId="3119911508" sldId="292"/>
        </pc:sldMkLst>
      </pc:sldChg>
      <pc:sldChg chg="del">
        <pc:chgData name="Robledo Delgado, Vanessa" userId="S::vrobledodelgado@uiowa.edu::ddc8f397-8728-4c38-9bd9-c60bfbee3443" providerId="AD" clId="Web-{BF09D0AC-8BD1-49A9-91FC-96ECCA50DEBD}" dt="2024-04-01T22:57:59.254" v="33"/>
        <pc:sldMkLst>
          <pc:docMk/>
          <pc:sldMk cId="2951194185" sldId="293"/>
        </pc:sldMkLst>
      </pc:sldChg>
      <pc:sldChg chg="del">
        <pc:chgData name="Robledo Delgado, Vanessa" userId="S::vrobledodelgado@uiowa.edu::ddc8f397-8728-4c38-9bd9-c60bfbee3443" providerId="AD" clId="Web-{BF09D0AC-8BD1-49A9-91FC-96ECCA50DEBD}" dt="2024-04-01T22:57:59.676" v="34"/>
        <pc:sldMkLst>
          <pc:docMk/>
          <pc:sldMk cId="3506942172" sldId="294"/>
        </pc:sldMkLst>
      </pc:sldChg>
      <pc:sldChg chg="del">
        <pc:chgData name="Robledo Delgado, Vanessa" userId="S::vrobledodelgado@uiowa.edu::ddc8f397-8728-4c38-9bd9-c60bfbee3443" providerId="AD" clId="Web-{BF09D0AC-8BD1-49A9-91FC-96ECCA50DEBD}" dt="2024-04-01T22:58:00.426" v="35"/>
        <pc:sldMkLst>
          <pc:docMk/>
          <pc:sldMk cId="373001339" sldId="295"/>
        </pc:sldMkLst>
      </pc:sldChg>
      <pc:sldChg chg="del">
        <pc:chgData name="Robledo Delgado, Vanessa" userId="S::vrobledodelgado@uiowa.edu::ddc8f397-8728-4c38-9bd9-c60bfbee3443" providerId="AD" clId="Web-{BF09D0AC-8BD1-49A9-91FC-96ECCA50DEBD}" dt="2024-04-01T22:58:01.145" v="36"/>
        <pc:sldMkLst>
          <pc:docMk/>
          <pc:sldMk cId="636146748" sldId="296"/>
        </pc:sldMkLst>
      </pc:sldChg>
      <pc:sldChg chg="del">
        <pc:chgData name="Robledo Delgado, Vanessa" userId="S::vrobledodelgado@uiowa.edu::ddc8f397-8728-4c38-9bd9-c60bfbee3443" providerId="AD" clId="Web-{BF09D0AC-8BD1-49A9-91FC-96ECCA50DEBD}" dt="2024-04-01T22:58:01.708" v="37"/>
        <pc:sldMkLst>
          <pc:docMk/>
          <pc:sldMk cId="954862000" sldId="297"/>
        </pc:sldMkLst>
      </pc:sldChg>
      <pc:sldChg chg="add del">
        <pc:chgData name="Robledo Delgado, Vanessa" userId="S::vrobledodelgado@uiowa.edu::ddc8f397-8728-4c38-9bd9-c60bfbee3443" providerId="AD" clId="Web-{BF09D0AC-8BD1-49A9-91FC-96ECCA50DEBD}" dt="2024-04-01T23:00:19.966" v="40"/>
        <pc:sldMkLst>
          <pc:docMk/>
          <pc:sldMk cId="2434810306" sldId="298"/>
        </pc:sldMkLst>
      </pc:sldChg>
    </pc:docChg>
  </pc:docChgLst>
  <pc:docChgLst>
    <pc:chgData name="Vergara Arrieta, Humberto" userId="S::hvergaraarrieta@uiowa.edu::756133c2-2b53-4578-a1df-3eac8a698cb8" providerId="AD" clId="Web-{FECB0246-2BAB-494E-8E7A-35F10B6361B0}"/>
    <pc:docChg chg="modSld">
      <pc:chgData name="Vergara Arrieta, Humberto" userId="S::hvergaraarrieta@uiowa.edu::756133c2-2b53-4578-a1df-3eac8a698cb8" providerId="AD" clId="Web-{FECB0246-2BAB-494E-8E7A-35F10B6361B0}" dt="2024-04-02T11:10:11.741" v="186" actId="1076"/>
      <pc:docMkLst>
        <pc:docMk/>
      </pc:docMkLst>
      <pc:sldChg chg="modSp">
        <pc:chgData name="Vergara Arrieta, Humberto" userId="S::hvergaraarrieta@uiowa.edu::756133c2-2b53-4578-a1df-3eac8a698cb8" providerId="AD" clId="Web-{FECB0246-2BAB-494E-8E7A-35F10B6361B0}" dt="2024-04-02T01:45:22.024" v="4" actId="20577"/>
        <pc:sldMkLst>
          <pc:docMk/>
          <pc:sldMk cId="421006862" sldId="300"/>
        </pc:sldMkLst>
        <pc:spChg chg="mod">
          <ac:chgData name="Vergara Arrieta, Humberto" userId="S::hvergaraarrieta@uiowa.edu::756133c2-2b53-4578-a1df-3eac8a698cb8" providerId="AD" clId="Web-{FECB0246-2BAB-494E-8E7A-35F10B6361B0}" dt="2024-04-02T01:45:22.024" v="4" actId="20577"/>
          <ac:spMkLst>
            <pc:docMk/>
            <pc:sldMk cId="421006862" sldId="300"/>
            <ac:spMk id="3" creationId="{34B75DEF-6056-AA88-9E33-4FA6EABC846E}"/>
          </ac:spMkLst>
        </pc:spChg>
        <pc:picChg chg="mod modCrop">
          <ac:chgData name="Vergara Arrieta, Humberto" userId="S::hvergaraarrieta@uiowa.edu::756133c2-2b53-4578-a1df-3eac8a698cb8" providerId="AD" clId="Web-{FECB0246-2BAB-494E-8E7A-35F10B6361B0}" dt="2024-04-02T01:36:14.761" v="3"/>
          <ac:picMkLst>
            <pc:docMk/>
            <pc:sldMk cId="421006862" sldId="300"/>
            <ac:picMk id="7" creationId="{4E818A40-9100-E843-6D15-4F70774B13B3}"/>
          </ac:picMkLst>
        </pc:picChg>
      </pc:sldChg>
      <pc:sldChg chg="addSp delSp modSp mod setBg">
        <pc:chgData name="Vergara Arrieta, Humberto" userId="S::hvergaraarrieta@uiowa.edu::756133c2-2b53-4578-a1df-3eac8a698cb8" providerId="AD" clId="Web-{FECB0246-2BAB-494E-8E7A-35F10B6361B0}" dt="2024-04-02T11:10:11.741" v="186" actId="1076"/>
        <pc:sldMkLst>
          <pc:docMk/>
          <pc:sldMk cId="794247979" sldId="301"/>
        </pc:sldMkLst>
        <pc:spChg chg="mod">
          <ac:chgData name="Vergara Arrieta, Humberto" userId="S::hvergaraarrieta@uiowa.edu::756133c2-2b53-4578-a1df-3eac8a698cb8" providerId="AD" clId="Web-{FECB0246-2BAB-494E-8E7A-35F10B6361B0}" dt="2024-04-02T11:04:16.154" v="33"/>
          <ac:spMkLst>
            <pc:docMk/>
            <pc:sldMk cId="794247979" sldId="301"/>
            <ac:spMk id="2" creationId="{9A83F7EA-8BE4-AFBE-3394-F1357D147F0D}"/>
          </ac:spMkLst>
        </pc:spChg>
        <pc:spChg chg="add del">
          <ac:chgData name="Vergara Arrieta, Humberto" userId="S::hvergaraarrieta@uiowa.edu::756133c2-2b53-4578-a1df-3eac8a698cb8" providerId="AD" clId="Web-{FECB0246-2BAB-494E-8E7A-35F10B6361B0}" dt="2024-04-02T10:40:27.676" v="9"/>
          <ac:spMkLst>
            <pc:docMk/>
            <pc:sldMk cId="794247979" sldId="301"/>
            <ac:spMk id="3" creationId="{61B0AB8A-2FA2-EA6B-522D-254C80DC4B54}"/>
          </ac:spMkLst>
        </pc:spChg>
        <pc:spChg chg="add del mod">
          <ac:chgData name="Vergara Arrieta, Humberto" userId="S::hvergaraarrieta@uiowa.edu::756133c2-2b53-4578-a1df-3eac8a698cb8" providerId="AD" clId="Web-{FECB0246-2BAB-494E-8E7A-35F10B6361B0}" dt="2024-04-02T10:49:22.706" v="22"/>
          <ac:spMkLst>
            <pc:docMk/>
            <pc:sldMk cId="794247979" sldId="301"/>
            <ac:spMk id="196" creationId="{B3898C7F-83BC-DE5F-67B5-0187EA05462D}"/>
          </ac:spMkLst>
        </pc:spChg>
        <pc:spChg chg="add del mod">
          <ac:chgData name="Vergara Arrieta, Humberto" userId="S::hvergaraarrieta@uiowa.edu::756133c2-2b53-4578-a1df-3eac8a698cb8" providerId="AD" clId="Web-{FECB0246-2BAB-494E-8E7A-35F10B6361B0}" dt="2024-04-02T11:03:28.653" v="26"/>
          <ac:spMkLst>
            <pc:docMk/>
            <pc:sldMk cId="794247979" sldId="301"/>
            <ac:spMk id="199" creationId="{37B876C7-6EA4-2A07-99B9-181F6BB68131}"/>
          </ac:spMkLst>
        </pc:spChg>
        <pc:spChg chg="add mod">
          <ac:chgData name="Vergara Arrieta, Humberto" userId="S::hvergaraarrieta@uiowa.edu::756133c2-2b53-4578-a1df-3eac8a698cb8" providerId="AD" clId="Web-{FECB0246-2BAB-494E-8E7A-35F10B6361B0}" dt="2024-04-02T11:10:11.741" v="186" actId="1076"/>
          <ac:spMkLst>
            <pc:docMk/>
            <pc:sldMk cId="794247979" sldId="301"/>
            <ac:spMk id="201" creationId="{BFBE280B-0057-B708-6F12-37EAC998475B}"/>
          </ac:spMkLst>
        </pc:spChg>
        <pc:spChg chg="add del">
          <ac:chgData name="Vergara Arrieta, Humberto" userId="S::hvergaraarrieta@uiowa.edu::756133c2-2b53-4578-a1df-3eac8a698cb8" providerId="AD" clId="Web-{FECB0246-2BAB-494E-8E7A-35F10B6361B0}" dt="2024-04-02T11:04:16.154" v="33"/>
          <ac:spMkLst>
            <pc:docMk/>
            <pc:sldMk cId="794247979" sldId="301"/>
            <ac:spMk id="204" creationId="{6503898C-461C-BEE2-A448-AF42B398E849}"/>
          </ac:spMkLst>
        </pc:spChg>
        <pc:spChg chg="add del">
          <ac:chgData name="Vergara Arrieta, Humberto" userId="S::hvergaraarrieta@uiowa.edu::756133c2-2b53-4578-a1df-3eac8a698cb8" providerId="AD" clId="Web-{FECB0246-2BAB-494E-8E7A-35F10B6361B0}" dt="2024-04-02T11:04:16.154" v="33"/>
          <ac:spMkLst>
            <pc:docMk/>
            <pc:sldMk cId="794247979" sldId="301"/>
            <ac:spMk id="207" creationId="{E45CA849-654C-4173-AD99-B3A2528275F5}"/>
          </ac:spMkLst>
        </pc:spChg>
        <pc:spChg chg="add del">
          <ac:chgData name="Vergara Arrieta, Humberto" userId="S::hvergaraarrieta@uiowa.edu::756133c2-2b53-4578-a1df-3eac8a698cb8" providerId="AD" clId="Web-{FECB0246-2BAB-494E-8E7A-35F10B6361B0}" dt="2024-04-02T11:04:16.154" v="33"/>
          <ac:spMkLst>
            <pc:docMk/>
            <pc:sldMk cId="794247979" sldId="301"/>
            <ac:spMk id="209" creationId="{3E23A947-2D45-4208-AE2B-64948C87A3EB}"/>
          </ac:spMkLst>
        </pc:spChg>
        <pc:spChg chg="add del">
          <ac:chgData name="Vergara Arrieta, Humberto" userId="S::hvergaraarrieta@uiowa.edu::756133c2-2b53-4578-a1df-3eac8a698cb8" providerId="AD" clId="Web-{FECB0246-2BAB-494E-8E7A-35F10B6361B0}" dt="2024-04-02T11:04:16.154" v="33"/>
          <ac:spMkLst>
            <pc:docMk/>
            <pc:sldMk cId="794247979" sldId="301"/>
            <ac:spMk id="211" creationId="{E5BBB0F9-6A59-4D02-A9C7-A2D6516684CE}"/>
          </ac:spMkLst>
        </pc:spChg>
        <pc:graphicFrameChg chg="add del mod ord modGraphic">
          <ac:chgData name="Vergara Arrieta, Humberto" userId="S::hvergaraarrieta@uiowa.edu::756133c2-2b53-4578-a1df-3eac8a698cb8" providerId="AD" clId="Web-{FECB0246-2BAB-494E-8E7A-35F10B6361B0}" dt="2024-04-02T10:37:27.390" v="6"/>
          <ac:graphicFrameMkLst>
            <pc:docMk/>
            <pc:sldMk cId="794247979" sldId="301"/>
            <ac:graphicFrameMk id="4" creationId="{F0F2605F-9E85-6F89-6D54-A1E5D746C5BD}"/>
          </ac:graphicFrameMkLst>
        </pc:graphicFrameChg>
        <pc:graphicFrameChg chg="add del mod ord modGraphic">
          <ac:chgData name="Vergara Arrieta, Humberto" userId="S::hvergaraarrieta@uiowa.edu::756133c2-2b53-4578-a1df-3eac8a698cb8" providerId="AD" clId="Web-{FECB0246-2BAB-494E-8E7A-35F10B6361B0}" dt="2024-04-02T10:37:43.438" v="8"/>
          <ac:graphicFrameMkLst>
            <pc:docMk/>
            <pc:sldMk cId="794247979" sldId="301"/>
            <ac:graphicFrameMk id="11" creationId="{1AF01F0A-2876-C0B3-BC45-C87F0D8D83D8}"/>
          </ac:graphicFrameMkLst>
        </pc:graphicFrameChg>
        <pc:graphicFrameChg chg="add del mod ord modGraphic">
          <ac:chgData name="Vergara Arrieta, Humberto" userId="S::hvergaraarrieta@uiowa.edu::756133c2-2b53-4578-a1df-3eac8a698cb8" providerId="AD" clId="Web-{FECB0246-2BAB-494E-8E7A-35F10B6361B0}" dt="2024-04-02T10:41:13.974" v="21"/>
          <ac:graphicFrameMkLst>
            <pc:docMk/>
            <pc:sldMk cId="794247979" sldId="301"/>
            <ac:graphicFrameMk id="18" creationId="{5933430D-4207-7692-BF15-CAE9D9A7E3CC}"/>
          </ac:graphicFrameMkLst>
        </pc:graphicFrameChg>
        <pc:picChg chg="add del mod ord">
          <ac:chgData name="Vergara Arrieta, Humberto" userId="S::hvergaraarrieta@uiowa.edu::756133c2-2b53-4578-a1df-3eac8a698cb8" providerId="AD" clId="Web-{FECB0246-2BAB-494E-8E7A-35F10B6361B0}" dt="2024-04-02T11:03:27.778" v="25"/>
          <ac:picMkLst>
            <pc:docMk/>
            <pc:sldMk cId="794247979" sldId="301"/>
            <ac:picMk id="197" creationId="{EFEBFC17-AB62-3A44-3A29-2D4720450C39}"/>
          </ac:picMkLst>
        </pc:picChg>
        <pc:picChg chg="add mod ord">
          <ac:chgData name="Vergara Arrieta, Humberto" userId="S::hvergaraarrieta@uiowa.edu::756133c2-2b53-4578-a1df-3eac8a698cb8" providerId="AD" clId="Web-{FECB0246-2BAB-494E-8E7A-35F10B6361B0}" dt="2024-04-02T11:04:22.029" v="34" actId="1076"/>
          <ac:picMkLst>
            <pc:docMk/>
            <pc:sldMk cId="794247979" sldId="301"/>
            <ac:picMk id="200" creationId="{E02DEE16-0019-5E23-1253-B051D203F0CB}"/>
          </ac:picMkLst>
        </pc:picChg>
      </pc:sldChg>
    </pc:docChg>
  </pc:docChgLst>
  <pc:docChgLst>
    <pc:chgData name="Robledo Delgado, Vanessa" userId="S::vrobledodelgado@uiowa.edu::ddc8f397-8728-4c38-9bd9-c60bfbee3443" providerId="AD" clId="Web-{471C4F53-7CD1-4495-9ACA-BEBBC6292F5C}"/>
    <pc:docChg chg="delSld modSld">
      <pc:chgData name="Robledo Delgado, Vanessa" userId="S::vrobledodelgado@uiowa.edu::ddc8f397-8728-4c38-9bd9-c60bfbee3443" providerId="AD" clId="Web-{471C4F53-7CD1-4495-9ACA-BEBBC6292F5C}" dt="2024-03-04T15:01:47.045" v="50"/>
      <pc:docMkLst>
        <pc:docMk/>
      </pc:docMkLst>
      <pc:sldChg chg="del">
        <pc:chgData name="Robledo Delgado, Vanessa" userId="S::vrobledodelgado@uiowa.edu::ddc8f397-8728-4c38-9bd9-c60bfbee3443" providerId="AD" clId="Web-{471C4F53-7CD1-4495-9ACA-BEBBC6292F5C}" dt="2024-03-04T15:01:47.045" v="50"/>
        <pc:sldMkLst>
          <pc:docMk/>
          <pc:sldMk cId="621977057" sldId="291"/>
        </pc:sldMkLst>
      </pc:sldChg>
      <pc:sldChg chg="addSp modSp">
        <pc:chgData name="Robledo Delgado, Vanessa" userId="S::vrobledodelgado@uiowa.edu::ddc8f397-8728-4c38-9bd9-c60bfbee3443" providerId="AD" clId="Web-{471C4F53-7CD1-4495-9ACA-BEBBC6292F5C}" dt="2024-03-04T15:01:37.998" v="49" actId="1076"/>
        <pc:sldMkLst>
          <pc:docMk/>
          <pc:sldMk cId="3506942172" sldId="294"/>
        </pc:sldMkLst>
        <pc:spChg chg="mod">
          <ac:chgData name="Robledo Delgado, Vanessa" userId="S::vrobledodelgado@uiowa.edu::ddc8f397-8728-4c38-9bd9-c60bfbee3443" providerId="AD" clId="Web-{471C4F53-7CD1-4495-9ACA-BEBBC6292F5C}" dt="2024-03-04T14:54:55.906" v="43" actId="20577"/>
          <ac:spMkLst>
            <pc:docMk/>
            <pc:sldMk cId="3506942172" sldId="294"/>
            <ac:spMk id="3" creationId="{34B75DEF-6056-AA88-9E33-4FA6EABC846E}"/>
          </ac:spMkLst>
        </pc:spChg>
        <pc:spChg chg="add mod">
          <ac:chgData name="Robledo Delgado, Vanessa" userId="S::vrobledodelgado@uiowa.edu::ddc8f397-8728-4c38-9bd9-c60bfbee3443" providerId="AD" clId="Web-{471C4F53-7CD1-4495-9ACA-BEBBC6292F5C}" dt="2024-03-04T15:01:34.467" v="48" actId="1076"/>
          <ac:spMkLst>
            <pc:docMk/>
            <pc:sldMk cId="3506942172" sldId="294"/>
            <ac:spMk id="5" creationId="{8B686BAA-52F6-6005-A3AF-6520BBF56C59}"/>
          </ac:spMkLst>
        </pc:spChg>
        <pc:picChg chg="add mod">
          <ac:chgData name="Robledo Delgado, Vanessa" userId="S::vrobledodelgado@uiowa.edu::ddc8f397-8728-4c38-9bd9-c60bfbee3443" providerId="AD" clId="Web-{471C4F53-7CD1-4495-9ACA-BEBBC6292F5C}" dt="2024-03-04T15:01:37.998" v="49" actId="1076"/>
          <ac:picMkLst>
            <pc:docMk/>
            <pc:sldMk cId="3506942172" sldId="294"/>
            <ac:picMk id="4" creationId="{964E2129-952D-D59F-93B6-37B6D92EE1D2}"/>
          </ac:picMkLst>
        </pc:picChg>
      </pc:sldChg>
    </pc:docChg>
  </pc:docChgLst>
  <pc:docChgLst>
    <pc:chgData name="Robledo Delgado, Vanessa" userId="S::vrobledodelgado@uiowa.edu::ddc8f397-8728-4c38-9bd9-c60bfbee3443" providerId="AD" clId="Web-{4AA3F313-E98F-44BD-B176-815413898007}"/>
    <pc:docChg chg="addSld modSld">
      <pc:chgData name="Robledo Delgado, Vanessa" userId="S::vrobledodelgado@uiowa.edu::ddc8f397-8728-4c38-9bd9-c60bfbee3443" providerId="AD" clId="Web-{4AA3F313-E98F-44BD-B176-815413898007}" dt="2024-02-15T17:00:36.668" v="157" actId="20577"/>
      <pc:docMkLst>
        <pc:docMk/>
      </pc:docMkLst>
      <pc:sldChg chg="modSp">
        <pc:chgData name="Robledo Delgado, Vanessa" userId="S::vrobledodelgado@uiowa.edu::ddc8f397-8728-4c38-9bd9-c60bfbee3443" providerId="AD" clId="Web-{4AA3F313-E98F-44BD-B176-815413898007}" dt="2024-02-15T16:55:41.441" v="20" actId="14100"/>
        <pc:sldMkLst>
          <pc:docMk/>
          <pc:sldMk cId="1309940470" sldId="288"/>
        </pc:sldMkLst>
        <pc:spChg chg="mod">
          <ac:chgData name="Robledo Delgado, Vanessa" userId="S::vrobledodelgado@uiowa.edu::ddc8f397-8728-4c38-9bd9-c60bfbee3443" providerId="AD" clId="Web-{4AA3F313-E98F-44BD-B176-815413898007}" dt="2024-02-15T16:55:41.441" v="20" actId="14100"/>
          <ac:spMkLst>
            <pc:docMk/>
            <pc:sldMk cId="1309940470" sldId="288"/>
            <ac:spMk id="2" creationId="{A98AD148-B283-804F-55DC-471330524F85}"/>
          </ac:spMkLst>
        </pc:spChg>
        <pc:spChg chg="mod">
          <ac:chgData name="Robledo Delgado, Vanessa" userId="S::vrobledodelgado@uiowa.edu::ddc8f397-8728-4c38-9bd9-c60bfbee3443" providerId="AD" clId="Web-{4AA3F313-E98F-44BD-B176-815413898007}" dt="2024-02-15T16:55:33.378" v="12" actId="20577"/>
          <ac:spMkLst>
            <pc:docMk/>
            <pc:sldMk cId="1309940470" sldId="288"/>
            <ac:spMk id="3" creationId="{34B75DEF-6056-AA88-9E33-4FA6EABC846E}"/>
          </ac:spMkLst>
        </pc:spChg>
      </pc:sldChg>
      <pc:sldChg chg="modSp">
        <pc:chgData name="Robledo Delgado, Vanessa" userId="S::vrobledodelgado@uiowa.edu::ddc8f397-8728-4c38-9bd9-c60bfbee3443" providerId="AD" clId="Web-{4AA3F313-E98F-44BD-B176-815413898007}" dt="2024-02-15T16:55:47.988" v="22" actId="20577"/>
        <pc:sldMkLst>
          <pc:docMk/>
          <pc:sldMk cId="874606407" sldId="289"/>
        </pc:sldMkLst>
        <pc:spChg chg="mod">
          <ac:chgData name="Robledo Delgado, Vanessa" userId="S::vrobledodelgado@uiowa.edu::ddc8f397-8728-4c38-9bd9-c60bfbee3443" providerId="AD" clId="Web-{4AA3F313-E98F-44BD-B176-815413898007}" dt="2024-02-15T16:55:47.988" v="22" actId="20577"/>
          <ac:spMkLst>
            <pc:docMk/>
            <pc:sldMk cId="874606407" sldId="289"/>
            <ac:spMk id="3" creationId="{34B75DEF-6056-AA88-9E33-4FA6EABC846E}"/>
          </ac:spMkLst>
        </pc:spChg>
      </pc:sldChg>
      <pc:sldChg chg="modSp add replId">
        <pc:chgData name="Robledo Delgado, Vanessa" userId="S::vrobledodelgado@uiowa.edu::ddc8f397-8728-4c38-9bd9-c60bfbee3443" providerId="AD" clId="Web-{4AA3F313-E98F-44BD-B176-815413898007}" dt="2024-02-15T16:58:30.383" v="132" actId="20577"/>
        <pc:sldMkLst>
          <pc:docMk/>
          <pc:sldMk cId="2477520907" sldId="290"/>
        </pc:sldMkLst>
        <pc:spChg chg="mod">
          <ac:chgData name="Robledo Delgado, Vanessa" userId="S::vrobledodelgado@uiowa.edu::ddc8f397-8728-4c38-9bd9-c60bfbee3443" providerId="AD" clId="Web-{4AA3F313-E98F-44BD-B176-815413898007}" dt="2024-02-15T16:58:30.383" v="132" actId="20577"/>
          <ac:spMkLst>
            <pc:docMk/>
            <pc:sldMk cId="2477520907" sldId="290"/>
            <ac:spMk id="2" creationId="{A98AD148-B283-804F-55DC-471330524F85}"/>
          </ac:spMkLst>
        </pc:spChg>
        <pc:spChg chg="mod">
          <ac:chgData name="Robledo Delgado, Vanessa" userId="S::vrobledodelgado@uiowa.edu::ddc8f397-8728-4c38-9bd9-c60bfbee3443" providerId="AD" clId="Web-{4AA3F313-E98F-44BD-B176-815413898007}" dt="2024-02-15T16:58:15.398" v="130" actId="14100"/>
          <ac:spMkLst>
            <pc:docMk/>
            <pc:sldMk cId="2477520907" sldId="290"/>
            <ac:spMk id="3" creationId="{34B75DEF-6056-AA88-9E33-4FA6EABC846E}"/>
          </ac:spMkLst>
        </pc:spChg>
      </pc:sldChg>
      <pc:sldChg chg="new">
        <pc:chgData name="Robledo Delgado, Vanessa" userId="S::vrobledodelgado@uiowa.edu::ddc8f397-8728-4c38-9bd9-c60bfbee3443" providerId="AD" clId="Web-{4AA3F313-E98F-44BD-B176-815413898007}" dt="2024-02-15T16:58:34.946" v="133"/>
        <pc:sldMkLst>
          <pc:docMk/>
          <pc:sldMk cId="621977057" sldId="291"/>
        </pc:sldMkLst>
      </pc:sldChg>
      <pc:sldChg chg="modSp add replId">
        <pc:chgData name="Robledo Delgado, Vanessa" userId="S::vrobledodelgado@uiowa.edu::ddc8f397-8728-4c38-9bd9-c60bfbee3443" providerId="AD" clId="Web-{4AA3F313-E98F-44BD-B176-815413898007}" dt="2024-02-15T17:00:36.668" v="157" actId="20577"/>
        <pc:sldMkLst>
          <pc:docMk/>
          <pc:sldMk cId="3119911508" sldId="292"/>
        </pc:sldMkLst>
        <pc:spChg chg="mod">
          <ac:chgData name="Robledo Delgado, Vanessa" userId="S::vrobledodelgado@uiowa.edu::ddc8f397-8728-4c38-9bd9-c60bfbee3443" providerId="AD" clId="Web-{4AA3F313-E98F-44BD-B176-815413898007}" dt="2024-02-15T17:00:36.668" v="157" actId="20577"/>
          <ac:spMkLst>
            <pc:docMk/>
            <pc:sldMk cId="3119911508" sldId="292"/>
            <ac:spMk id="3" creationId="{34B75DEF-6056-AA88-9E33-4FA6EABC846E}"/>
          </ac:spMkLst>
        </pc:spChg>
      </pc:sldChg>
    </pc:docChg>
  </pc:docChgLst>
  <pc:docChgLst>
    <pc:chgData name="Robledo Delgado, Vanessa" userId="S::vrobledodelgado@uiowa.edu::ddc8f397-8728-4c38-9bd9-c60bfbee3443" providerId="AD" clId="Web-{23AB58CB-8024-4C08-BDE5-7A72718B42B9}"/>
    <pc:docChg chg="modSld">
      <pc:chgData name="Robledo Delgado, Vanessa" userId="S::vrobledodelgado@uiowa.edu::ddc8f397-8728-4c38-9bd9-c60bfbee3443" providerId="AD" clId="Web-{23AB58CB-8024-4C08-BDE5-7A72718B42B9}" dt="2024-04-02T14:22:58.670" v="78" actId="1076"/>
      <pc:docMkLst>
        <pc:docMk/>
      </pc:docMkLst>
      <pc:sldChg chg="modSp modNotes">
        <pc:chgData name="Robledo Delgado, Vanessa" userId="S::vrobledodelgado@uiowa.edu::ddc8f397-8728-4c38-9bd9-c60bfbee3443" providerId="AD" clId="Web-{23AB58CB-8024-4C08-BDE5-7A72718B42B9}" dt="2024-04-02T13:46:27.990" v="46" actId="20577"/>
        <pc:sldMkLst>
          <pc:docMk/>
          <pc:sldMk cId="2898537651" sldId="303"/>
        </pc:sldMkLst>
        <pc:spChg chg="mod">
          <ac:chgData name="Robledo Delgado, Vanessa" userId="S::vrobledodelgado@uiowa.edu::ddc8f397-8728-4c38-9bd9-c60bfbee3443" providerId="AD" clId="Web-{23AB58CB-8024-4C08-BDE5-7A72718B42B9}" dt="2024-04-02T13:46:27.990" v="46" actId="20577"/>
          <ac:spMkLst>
            <pc:docMk/>
            <pc:sldMk cId="2898537651" sldId="303"/>
            <ac:spMk id="29" creationId="{DA870DF3-6DEE-EAAF-DB9B-5696D2DF47C5}"/>
          </ac:spMkLst>
        </pc:spChg>
      </pc:sldChg>
      <pc:sldChg chg="modNotes">
        <pc:chgData name="Robledo Delgado, Vanessa" userId="S::vrobledodelgado@uiowa.edu::ddc8f397-8728-4c38-9bd9-c60bfbee3443" providerId="AD" clId="Web-{23AB58CB-8024-4C08-BDE5-7A72718B42B9}" dt="2024-04-02T13:21:52.875" v="1"/>
        <pc:sldMkLst>
          <pc:docMk/>
          <pc:sldMk cId="1872487017" sldId="304"/>
        </pc:sldMkLst>
      </pc:sldChg>
      <pc:sldChg chg="modSp modNotes">
        <pc:chgData name="Robledo Delgado, Vanessa" userId="S::vrobledodelgado@uiowa.edu::ddc8f397-8728-4c38-9bd9-c60bfbee3443" providerId="AD" clId="Web-{23AB58CB-8024-4C08-BDE5-7A72718B42B9}" dt="2024-04-02T14:22:58.670" v="78" actId="1076"/>
        <pc:sldMkLst>
          <pc:docMk/>
          <pc:sldMk cId="4210923099" sldId="305"/>
        </pc:sldMkLst>
        <pc:spChg chg="mod">
          <ac:chgData name="Robledo Delgado, Vanessa" userId="S::vrobledodelgado@uiowa.edu::ddc8f397-8728-4c38-9bd9-c60bfbee3443" providerId="AD" clId="Web-{23AB58CB-8024-4C08-BDE5-7A72718B42B9}" dt="2024-04-02T13:58:09.461" v="74" actId="20577"/>
          <ac:spMkLst>
            <pc:docMk/>
            <pc:sldMk cId="4210923099" sldId="305"/>
            <ac:spMk id="29" creationId="{DA870DF3-6DEE-EAAF-DB9B-5696D2DF47C5}"/>
          </ac:spMkLst>
        </pc:spChg>
        <pc:picChg chg="mod">
          <ac:chgData name="Robledo Delgado, Vanessa" userId="S::vrobledodelgado@uiowa.edu::ddc8f397-8728-4c38-9bd9-c60bfbee3443" providerId="AD" clId="Web-{23AB58CB-8024-4C08-BDE5-7A72718B42B9}" dt="2024-04-02T14:22:56.780" v="77" actId="1076"/>
          <ac:picMkLst>
            <pc:docMk/>
            <pc:sldMk cId="4210923099" sldId="305"/>
            <ac:picMk id="8" creationId="{5F067BDA-D70E-2EEB-C0D7-53432C8886F8}"/>
          </ac:picMkLst>
        </pc:picChg>
        <pc:picChg chg="mod">
          <ac:chgData name="Robledo Delgado, Vanessa" userId="S::vrobledodelgado@uiowa.edu::ddc8f397-8728-4c38-9bd9-c60bfbee3443" providerId="AD" clId="Web-{23AB58CB-8024-4C08-BDE5-7A72718B42B9}" dt="2024-04-02T14:22:58.670" v="78" actId="1076"/>
          <ac:picMkLst>
            <pc:docMk/>
            <pc:sldMk cId="4210923099" sldId="305"/>
            <ac:picMk id="9" creationId="{9ED40B75-2EB6-12E2-FBFE-BA55168F24B3}"/>
          </ac:picMkLst>
        </pc:picChg>
      </pc:sldChg>
    </pc:docChg>
  </pc:docChgLst>
  <pc:docChgLst>
    <pc:chgData name="Robledo Delgado, Vanessa" userId="S::vrobledodelgado@uiowa.edu::ddc8f397-8728-4c38-9bd9-c60bfbee3443" providerId="AD" clId="Web-{E1018DCA-1FAB-4501-880C-87DACA123210}"/>
    <pc:docChg chg="modSld">
      <pc:chgData name="Robledo Delgado, Vanessa" userId="S::vrobledodelgado@uiowa.edu::ddc8f397-8728-4c38-9bd9-c60bfbee3443" providerId="AD" clId="Web-{E1018DCA-1FAB-4501-880C-87DACA123210}" dt="2024-03-04T14:45:04.161" v="311" actId="20577"/>
      <pc:docMkLst>
        <pc:docMk/>
      </pc:docMkLst>
      <pc:sldChg chg="modSp">
        <pc:chgData name="Robledo Delgado, Vanessa" userId="S::vrobledodelgado@uiowa.edu::ddc8f397-8728-4c38-9bd9-c60bfbee3443" providerId="AD" clId="Web-{E1018DCA-1FAB-4501-880C-87DACA123210}" dt="2024-03-04T14:44:19.425" v="295" actId="20577"/>
        <pc:sldMkLst>
          <pc:docMk/>
          <pc:sldMk cId="621977057" sldId="291"/>
        </pc:sldMkLst>
        <pc:spChg chg="mod">
          <ac:chgData name="Robledo Delgado, Vanessa" userId="S::vrobledodelgado@uiowa.edu::ddc8f397-8728-4c38-9bd9-c60bfbee3443" providerId="AD" clId="Web-{E1018DCA-1FAB-4501-880C-87DACA123210}" dt="2024-03-04T14:44:19.425" v="295" actId="20577"/>
          <ac:spMkLst>
            <pc:docMk/>
            <pc:sldMk cId="621977057" sldId="291"/>
            <ac:spMk id="3" creationId="{590062DC-CC52-5168-7DEF-C8DB2A62DB69}"/>
          </ac:spMkLst>
        </pc:spChg>
      </pc:sldChg>
      <pc:sldChg chg="modSp">
        <pc:chgData name="Robledo Delgado, Vanessa" userId="S::vrobledodelgado@uiowa.edu::ddc8f397-8728-4c38-9bd9-c60bfbee3443" providerId="AD" clId="Web-{E1018DCA-1FAB-4501-880C-87DACA123210}" dt="2024-03-04T14:45:04.161" v="311" actId="20577"/>
        <pc:sldMkLst>
          <pc:docMk/>
          <pc:sldMk cId="3506942172" sldId="294"/>
        </pc:sldMkLst>
        <pc:spChg chg="mod">
          <ac:chgData name="Robledo Delgado, Vanessa" userId="S::vrobledodelgado@uiowa.edu::ddc8f397-8728-4c38-9bd9-c60bfbee3443" providerId="AD" clId="Web-{E1018DCA-1FAB-4501-880C-87DACA123210}" dt="2024-03-04T14:44:56.864" v="306"/>
          <ac:spMkLst>
            <pc:docMk/>
            <pc:sldMk cId="3506942172" sldId="294"/>
            <ac:spMk id="2" creationId="{A98AD148-B283-804F-55DC-471330524F85}"/>
          </ac:spMkLst>
        </pc:spChg>
        <pc:spChg chg="mod">
          <ac:chgData name="Robledo Delgado, Vanessa" userId="S::vrobledodelgado@uiowa.edu::ddc8f397-8728-4c38-9bd9-c60bfbee3443" providerId="AD" clId="Web-{E1018DCA-1FAB-4501-880C-87DACA123210}" dt="2024-03-04T14:45:04.161" v="311" actId="20577"/>
          <ac:spMkLst>
            <pc:docMk/>
            <pc:sldMk cId="3506942172" sldId="294"/>
            <ac:spMk id="3" creationId="{34B75DEF-6056-AA88-9E33-4FA6EABC846E}"/>
          </ac:spMkLst>
        </pc:spChg>
      </pc:sldChg>
    </pc:docChg>
  </pc:docChgLst>
  <pc:docChgLst>
    <pc:chgData name="Robledo Delgado, Vanessa" userId="S::vrobledodelgado@uiowa.edu::ddc8f397-8728-4c38-9bd9-c60bfbee3443" providerId="AD" clId="Web-{0AA04533-F6F1-412E-A12F-0B62C5F35F55}"/>
    <pc:docChg chg="modSld">
      <pc:chgData name="Robledo Delgado, Vanessa" userId="S::vrobledodelgado@uiowa.edu::ddc8f397-8728-4c38-9bd9-c60bfbee3443" providerId="AD" clId="Web-{0AA04533-F6F1-412E-A12F-0B62C5F35F55}" dt="2024-02-12T13:40:11.779" v="8" actId="20577"/>
      <pc:docMkLst>
        <pc:docMk/>
      </pc:docMkLst>
      <pc:sldChg chg="modSp">
        <pc:chgData name="Robledo Delgado, Vanessa" userId="S::vrobledodelgado@uiowa.edu::ddc8f397-8728-4c38-9bd9-c60bfbee3443" providerId="AD" clId="Web-{0AA04533-F6F1-412E-A12F-0B62C5F35F55}" dt="2024-02-12T13:40:11.779" v="8" actId="20577"/>
        <pc:sldMkLst>
          <pc:docMk/>
          <pc:sldMk cId="874606407" sldId="289"/>
        </pc:sldMkLst>
        <pc:spChg chg="mod">
          <ac:chgData name="Robledo Delgado, Vanessa" userId="S::vrobledodelgado@uiowa.edu::ddc8f397-8728-4c38-9bd9-c60bfbee3443" providerId="AD" clId="Web-{0AA04533-F6F1-412E-A12F-0B62C5F35F55}" dt="2024-02-12T13:40:11.779" v="8" actId="20577"/>
          <ac:spMkLst>
            <pc:docMk/>
            <pc:sldMk cId="874606407" sldId="289"/>
            <ac:spMk id="3" creationId="{34B75DEF-6056-AA88-9E33-4FA6EABC846E}"/>
          </ac:spMkLst>
        </pc:spChg>
      </pc:sldChg>
    </pc:docChg>
  </pc:docChgLst>
  <pc:docChgLst>
    <pc:chgData name="Robledo Delgado, Vanessa" userId="S::vrobledodelgado@uiowa.edu::ddc8f397-8728-4c38-9bd9-c60bfbee3443" providerId="AD" clId="Web-{7FA45D82-8518-488D-AD2C-3E1BF43A8FB7}"/>
    <pc:docChg chg="modSld">
      <pc:chgData name="Robledo Delgado, Vanessa" userId="S::vrobledodelgado@uiowa.edu::ddc8f397-8728-4c38-9bd9-c60bfbee3443" providerId="AD" clId="Web-{7FA45D82-8518-488D-AD2C-3E1BF43A8FB7}" dt="2024-02-21T00:11:41.532" v="1" actId="20577"/>
      <pc:docMkLst>
        <pc:docMk/>
      </pc:docMkLst>
      <pc:sldChg chg="modSp">
        <pc:chgData name="Robledo Delgado, Vanessa" userId="S::vrobledodelgado@uiowa.edu::ddc8f397-8728-4c38-9bd9-c60bfbee3443" providerId="AD" clId="Web-{7FA45D82-8518-488D-AD2C-3E1BF43A8FB7}" dt="2024-02-21T00:11:41.532" v="1" actId="20577"/>
        <pc:sldMkLst>
          <pc:docMk/>
          <pc:sldMk cId="3119911508" sldId="292"/>
        </pc:sldMkLst>
        <pc:spChg chg="mod">
          <ac:chgData name="Robledo Delgado, Vanessa" userId="S::vrobledodelgado@uiowa.edu::ddc8f397-8728-4c38-9bd9-c60bfbee3443" providerId="AD" clId="Web-{7FA45D82-8518-488D-AD2C-3E1BF43A8FB7}" dt="2024-02-21T00:11:41.532" v="1" actId="20577"/>
          <ac:spMkLst>
            <pc:docMk/>
            <pc:sldMk cId="3119911508" sldId="292"/>
            <ac:spMk id="3" creationId="{34B75DEF-6056-AA88-9E33-4FA6EABC846E}"/>
          </ac:spMkLst>
        </pc:spChg>
      </pc:sldChg>
    </pc:docChg>
  </pc:docChgLst>
  <pc:docChgLst>
    <pc:chgData name="Robledo Delgado, Vanessa" userId="S::vrobledodelgado@uiowa.edu::ddc8f397-8728-4c38-9bd9-c60bfbee3443" providerId="AD" clId="Web-{5BBD498B-2A52-44DA-9623-A7D98CE151A1}"/>
    <pc:docChg chg="delSld modSld">
      <pc:chgData name="Robledo Delgado, Vanessa" userId="S::vrobledodelgado@uiowa.edu::ddc8f397-8728-4c38-9bd9-c60bfbee3443" providerId="AD" clId="Web-{5BBD498B-2A52-44DA-9623-A7D98CE151A1}" dt="2024-04-02T04:15:09.085" v="15" actId="20577"/>
      <pc:docMkLst>
        <pc:docMk/>
      </pc:docMkLst>
      <pc:sldChg chg="modSp del">
        <pc:chgData name="Robledo Delgado, Vanessa" userId="S::vrobledodelgado@uiowa.edu::ddc8f397-8728-4c38-9bd9-c60bfbee3443" providerId="AD" clId="Web-{5BBD498B-2A52-44DA-9623-A7D98CE151A1}" dt="2024-04-02T04:14:05.740" v="8"/>
        <pc:sldMkLst>
          <pc:docMk/>
          <pc:sldMk cId="3714757589" sldId="256"/>
        </pc:sldMkLst>
        <pc:spChg chg="mod">
          <ac:chgData name="Robledo Delgado, Vanessa" userId="S::vrobledodelgado@uiowa.edu::ddc8f397-8728-4c38-9bd9-c60bfbee3443" providerId="AD" clId="Web-{5BBD498B-2A52-44DA-9623-A7D98CE151A1}" dt="2024-04-02T04:14:02.630" v="7" actId="20577"/>
          <ac:spMkLst>
            <pc:docMk/>
            <pc:sldMk cId="3714757589" sldId="256"/>
            <ac:spMk id="3" creationId="{8DE24219-3473-5786-174B-0067165E1365}"/>
          </ac:spMkLst>
        </pc:spChg>
      </pc:sldChg>
      <pc:sldChg chg="delSp modSp">
        <pc:chgData name="Robledo Delgado, Vanessa" userId="S::vrobledodelgado@uiowa.edu::ddc8f397-8728-4c38-9bd9-c60bfbee3443" providerId="AD" clId="Web-{5BBD498B-2A52-44DA-9623-A7D98CE151A1}" dt="2024-04-02T04:15:09.085" v="15" actId="20577"/>
        <pc:sldMkLst>
          <pc:docMk/>
          <pc:sldMk cId="421006862" sldId="300"/>
        </pc:sldMkLst>
        <pc:spChg chg="del">
          <ac:chgData name="Robledo Delgado, Vanessa" userId="S::vrobledodelgado@uiowa.edu::ddc8f397-8728-4c38-9bd9-c60bfbee3443" providerId="AD" clId="Web-{5BBD498B-2A52-44DA-9623-A7D98CE151A1}" dt="2024-04-02T04:14:54.116" v="9"/>
          <ac:spMkLst>
            <pc:docMk/>
            <pc:sldMk cId="421006862" sldId="300"/>
            <ac:spMk id="2" creationId="{A98AD148-B283-804F-55DC-471330524F85}"/>
          </ac:spMkLst>
        </pc:spChg>
        <pc:spChg chg="mod">
          <ac:chgData name="Robledo Delgado, Vanessa" userId="S::vrobledodelgado@uiowa.edu::ddc8f397-8728-4c38-9bd9-c60bfbee3443" providerId="AD" clId="Web-{5BBD498B-2A52-44DA-9623-A7D98CE151A1}" dt="2024-04-02T04:15:09.085" v="15" actId="20577"/>
          <ac:spMkLst>
            <pc:docMk/>
            <pc:sldMk cId="421006862" sldId="300"/>
            <ac:spMk id="3" creationId="{34B75DEF-6056-AA88-9E33-4FA6EABC846E}"/>
          </ac:spMkLst>
        </pc:spChg>
      </pc:sldChg>
    </pc:docChg>
  </pc:docChgLst>
  <pc:docChgLst>
    <pc:chgData name="Robledo Delgado, Vanessa" userId="S::vrobledodelgado@uiowa.edu::ddc8f397-8728-4c38-9bd9-c60bfbee3443" providerId="AD" clId="Web-{B5221194-FF46-4D81-9EEF-1326B5B90B59}"/>
    <pc:docChg chg="modSld">
      <pc:chgData name="Robledo Delgado, Vanessa" userId="S::vrobledodelgado@uiowa.edu::ddc8f397-8728-4c38-9bd9-c60bfbee3443" providerId="AD" clId="Web-{B5221194-FF46-4D81-9EEF-1326B5B90B59}" dt="2024-02-22T18:03:26.841" v="10" actId="20577"/>
      <pc:docMkLst>
        <pc:docMk/>
      </pc:docMkLst>
      <pc:sldChg chg="modSp">
        <pc:chgData name="Robledo Delgado, Vanessa" userId="S::vrobledodelgado@uiowa.edu::ddc8f397-8728-4c38-9bd9-c60bfbee3443" providerId="AD" clId="Web-{B5221194-FF46-4D81-9EEF-1326B5B90B59}" dt="2024-02-22T18:03:26.841" v="10" actId="20577"/>
        <pc:sldMkLst>
          <pc:docMk/>
          <pc:sldMk cId="3119911508" sldId="292"/>
        </pc:sldMkLst>
        <pc:spChg chg="mod">
          <ac:chgData name="Robledo Delgado, Vanessa" userId="S::vrobledodelgado@uiowa.edu::ddc8f397-8728-4c38-9bd9-c60bfbee3443" providerId="AD" clId="Web-{B5221194-FF46-4D81-9EEF-1326B5B90B59}" dt="2024-02-22T18:03:26.841" v="10" actId="20577"/>
          <ac:spMkLst>
            <pc:docMk/>
            <pc:sldMk cId="3119911508" sldId="292"/>
            <ac:spMk id="3" creationId="{34B75DEF-6056-AA88-9E33-4FA6EABC846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2834F8-8073-4C9E-BA90-2AB0292F725C}" type="datetimeFigureOut">
              <a:t>5/13/24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4DE3D-6376-42FC-8551-09455E7518F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04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4DE3D-6376-42FC-8551-09455E7518F3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542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4DE3D-6376-42FC-8551-09455E7518F3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27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have some </a:t>
            </a:r>
            <a:r>
              <a:rPr lang="en-US" dirty="0" err="1"/>
              <a:t>prelimiry</a:t>
            </a:r>
            <a:r>
              <a:rPr lang="en-US" dirty="0"/>
              <a:t> results for our </a:t>
            </a:r>
            <a:r>
              <a:rPr lang="en-US" dirty="0" err="1"/>
              <a:t>ghana</a:t>
            </a:r>
            <a:r>
              <a:rPr lang="en-US" dirty="0"/>
              <a:t> baseline. In most of the cases the model overestimate the discharge, however where the model </a:t>
            </a:r>
            <a:r>
              <a:rPr lang="en-US" dirty="0" err="1"/>
              <a:t>subestimate</a:t>
            </a:r>
            <a:r>
              <a:rPr lang="en-US" dirty="0"/>
              <a:t> the observations the NASH error is not so bad. For instance, this two stations..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4DE3D-6376-42FC-8551-09455E7518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082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for example the model overestimate the observations, but with a negative </a:t>
            </a:r>
            <a:r>
              <a:rPr lang="en-US" dirty="0" err="1"/>
              <a:t>nash</a:t>
            </a:r>
            <a:r>
              <a:rPr lang="en-US" dirty="0"/>
              <a:t> error which is something we don’t want 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4DE3D-6376-42FC-8551-09455E7518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713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realize that for some stations we don’t have data from the model, so we need to correct the location of the gauge.</a:t>
            </a:r>
          </a:p>
          <a:p>
            <a:r>
              <a:rPr lang="en-US" dirty="0"/>
              <a:t>So, this week we are going to correct that locations and run again the model to see if improves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4DE3D-6376-42FC-8551-09455E7518F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412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Solid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74725" y="2677626"/>
            <a:ext cx="10354360" cy="1843238"/>
          </a:xfrm>
        </p:spPr>
        <p:txBody>
          <a:bodyPr lIns="0" tIns="0" rIns="0" bIns="0" anchor="t" anchorCtr="0">
            <a:normAutofit/>
          </a:bodyPr>
          <a:lstStyle>
            <a:lvl1pPr algn="l">
              <a:defRPr sz="6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 Goes </a:t>
            </a:r>
            <a:br>
              <a:rPr lang="en-US"/>
            </a:br>
            <a:r>
              <a:rPr lang="en-US"/>
              <a:t>Right Here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E1A789-3A04-9240-BCEC-3DACF2B52870}"/>
              </a:ext>
            </a:extLst>
          </p:cNvPr>
          <p:cNvCxnSpPr>
            <a:cxnSpLocks/>
          </p:cNvCxnSpPr>
          <p:nvPr/>
        </p:nvCxnSpPr>
        <p:spPr>
          <a:xfrm>
            <a:off x="974126" y="2339665"/>
            <a:ext cx="768531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2">
            <a:extLst>
              <a:ext uri="{FF2B5EF4-FFF2-40B4-BE49-F238E27FC236}">
                <a16:creationId xmlns:a16="http://schemas.microsoft.com/office/drawing/2014/main" id="{7055E247-542B-D541-8F36-DBA97343BC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74725" y="4709626"/>
            <a:ext cx="10354360" cy="407460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PRESENTATION SUBTITLE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2BBC7A98-1B1E-8545-AABD-0F79723A23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4725" y="5148794"/>
            <a:ext cx="10354360" cy="463108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Month XX, 2020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A810B86-CAB7-EA43-BC2F-6E66762DC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2500" y="1774216"/>
            <a:ext cx="10376585" cy="36512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22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/>
          </a:p>
        </p:txBody>
      </p:sp>
      <p:pic>
        <p:nvPicPr>
          <p:cNvPr id="12" name="Picture 11" descr="The University of Iowa">
            <a:extLst>
              <a:ext uri="{FF2B5EF4-FFF2-40B4-BE49-F238E27FC236}">
                <a16:creationId xmlns:a16="http://schemas.microsoft.com/office/drawing/2014/main" id="{A096FDD2-3609-3C49-9ED5-616F9E36D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5016" y="0"/>
            <a:ext cx="2693773" cy="127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646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0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 Slide - 2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AAEF4-B950-814D-A811-CD17BDDF04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00" y="389509"/>
            <a:ext cx="10287000" cy="1331865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 </a:t>
            </a:r>
            <a:br>
              <a:rPr lang="en-US"/>
            </a:br>
            <a:r>
              <a:rPr lang="en-US"/>
              <a:t>that runs to two lines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B5BDD8-8221-F040-8AE0-3F33C4E24CA0}"/>
              </a:ext>
            </a:extLst>
          </p:cNvPr>
          <p:cNvCxnSpPr>
            <a:cxnSpLocks/>
          </p:cNvCxnSpPr>
          <p:nvPr/>
        </p:nvCxnSpPr>
        <p:spPr>
          <a:xfrm>
            <a:off x="952500" y="17340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D2525-98F9-924C-B8E5-083B38E28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0" y="2050741"/>
            <a:ext cx="10287000" cy="3892859"/>
          </a:xfrm>
        </p:spPr>
        <p:txBody>
          <a:bodyPr lIns="0" tIns="0" rIns="0" bIns="0"/>
          <a:lstStyle>
            <a:lvl1pPr marL="228600" indent="-228600">
              <a:buClr>
                <a:schemeClr val="tx2"/>
              </a:buClr>
              <a:buSzPct val="95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85800" indent="-228600">
              <a:buClr>
                <a:schemeClr val="tx2"/>
              </a:buClr>
              <a:buSzPct val="100000"/>
              <a:buFont typeface="Roboto" panose="02000000000000000000" pitchFamily="2" charset="0"/>
              <a:buChar char="–"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1143000" indent="-22860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600200" indent="-228600">
              <a:buClr>
                <a:schemeClr val="tx2"/>
              </a:buClr>
              <a:buSzPct val="100000"/>
              <a:buFont typeface="Arial" panose="020B0604020202020204" pitchFamily="34" charset="0"/>
              <a:buChar char="‒"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2057400" indent="-22860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95AAAF-3BA6-4445-BF32-091644479611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14" name="Picture 13" descr="The University of Iowa">
            <a:extLst>
              <a:ext uri="{FF2B5EF4-FFF2-40B4-BE49-F238E27FC236}">
                <a16:creationId xmlns:a16="http://schemas.microsoft.com/office/drawing/2014/main" id="{0AA5F87C-9826-7441-9CF2-6F364BF7D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678EF36-A6E8-DB4E-8C3A-B3624ECEE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267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FBAE40"/>
          </p15:clr>
        </p15:guide>
        <p15:guide id="2" pos="3840">
          <p15:clr>
            <a:srgbClr val="FBAE40"/>
          </p15:clr>
        </p15:guide>
        <p15:guide id="3" pos="600">
          <p15:clr>
            <a:srgbClr val="FBAE40"/>
          </p15:clr>
        </p15:guide>
        <p15:guide id="4" pos="7080">
          <p15:clr>
            <a:srgbClr val="FBAE40"/>
          </p15:clr>
        </p15:guide>
        <p15:guide id="8" orient="horz" pos="374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62D2F673-8F81-4982-AA66-35312BF38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0" y="1686758"/>
            <a:ext cx="4800224" cy="754602"/>
          </a:xfrm>
        </p:spPr>
        <p:txBody>
          <a:bodyPr lIns="0" tIns="0" rIns="0" bIns="0" anchor="b" anchorCtr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1" y="2674398"/>
            <a:ext cx="4800219" cy="327925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07502CC-5B90-4BCF-B63B-36D026C9AE96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33724" y="1676706"/>
            <a:ext cx="4800224" cy="754602"/>
          </a:xfrm>
        </p:spPr>
        <p:txBody>
          <a:bodyPr lIns="0" tIns="0" rIns="0" bIns="0" anchor="b" anchorCtr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169EF16-BA54-4279-A087-A65E4F2667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433725" y="2664346"/>
            <a:ext cx="4800224" cy="327925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932C4-F1C3-47F2-84B8-FEC885C1843C}"/>
              </a:ext>
            </a:extLst>
          </p:cNvPr>
          <p:cNvCxnSpPr>
            <a:cxnSpLocks/>
          </p:cNvCxnSpPr>
          <p:nvPr/>
        </p:nvCxnSpPr>
        <p:spPr>
          <a:xfrm>
            <a:off x="6096000" y="1686758"/>
            <a:ext cx="0" cy="425684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8B99253-B000-1442-A7D2-EB536C15CBCB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18" name="Picture 17" descr="The University of Iowa">
            <a:extLst>
              <a:ext uri="{FF2B5EF4-FFF2-40B4-BE49-F238E27FC236}">
                <a16:creationId xmlns:a16="http://schemas.microsoft.com/office/drawing/2014/main" id="{A96F9427-B9C2-6F44-ADD6-28635EDF4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45D918E3-A228-4F47-B892-288E22CD6C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983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44">
          <p15:clr>
            <a:srgbClr val="FBAE40"/>
          </p15:clr>
        </p15:guide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697">
          <p15:clr>
            <a:srgbClr val="FBAE40"/>
          </p15:clr>
        </p15:guide>
        <p15:guide id="7" orient="horz" pos="240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103BAF8-AE0C-4C2A-AFFE-5EFC74007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0" y="1686758"/>
            <a:ext cx="316674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1" y="2674398"/>
            <a:ext cx="3166740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0A296A-0A06-4FFB-B935-517187294F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616385" y="1686756"/>
            <a:ext cx="2973372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DA600F9-1950-41BD-ACB3-21F2B5AE94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6386" y="2674396"/>
            <a:ext cx="2973372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4DB30FF-E82C-424F-A06C-EFC3CFC45E3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063514" y="1686756"/>
            <a:ext cx="316674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6DC4408-89C4-4D74-957E-B2A4D59F76A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63515" y="2674396"/>
            <a:ext cx="3166740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A77083-F133-420F-93AD-77761878E852}"/>
              </a:ext>
            </a:extLst>
          </p:cNvPr>
          <p:cNvCxnSpPr/>
          <p:nvPr/>
        </p:nvCxnSpPr>
        <p:spPr>
          <a:xfrm>
            <a:off x="7806430" y="1679383"/>
            <a:ext cx="0" cy="426421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36E4CD-9037-4D69-A3E3-6380D9131A19}"/>
              </a:ext>
            </a:extLst>
          </p:cNvPr>
          <p:cNvCxnSpPr/>
          <p:nvPr/>
        </p:nvCxnSpPr>
        <p:spPr>
          <a:xfrm>
            <a:off x="4376691" y="1679383"/>
            <a:ext cx="0" cy="426421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944143A-0CC6-6041-BD38-4C994DA8E0B2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23" name="Picture 22" descr="The University of Iowa">
            <a:extLst>
              <a:ext uri="{FF2B5EF4-FFF2-40B4-BE49-F238E27FC236}">
                <a16:creationId xmlns:a16="http://schemas.microsoft.com/office/drawing/2014/main" id="{529638AC-0ED3-DE46-BC83-28B1D845E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642FB62D-41EB-7A41-B0D2-60C8BB6A31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16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7" orient="horz" pos="3744">
          <p15:clr>
            <a:srgbClr val="FBAE40"/>
          </p15:clr>
        </p15:guide>
        <p15:guide id="8" orient="horz" pos="697">
          <p15:clr>
            <a:srgbClr val="FBAE40"/>
          </p15:clr>
        </p15:guide>
        <p15:guide id="9" orient="horz" pos="24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42FEC1B-FCF8-4508-B227-27323879A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0" y="1686758"/>
            <a:ext cx="2358867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1" y="2674398"/>
            <a:ext cx="2358867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36E4CD-9037-4D69-A3E3-6380D9131A19}"/>
              </a:ext>
            </a:extLst>
          </p:cNvPr>
          <p:cNvCxnSpPr/>
          <p:nvPr/>
        </p:nvCxnSpPr>
        <p:spPr>
          <a:xfrm>
            <a:off x="3524250" y="1686757"/>
            <a:ext cx="0" cy="425684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0A296A-0A06-4FFB-B935-517187294F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737133" y="1686756"/>
            <a:ext cx="214876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DA600F9-1950-41BD-ACB3-21F2B5AE94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737134" y="2674396"/>
            <a:ext cx="2148760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932C4-F1C3-47F2-84B8-FEC885C1843C}"/>
              </a:ext>
            </a:extLst>
          </p:cNvPr>
          <p:cNvCxnSpPr/>
          <p:nvPr/>
        </p:nvCxnSpPr>
        <p:spPr>
          <a:xfrm>
            <a:off x="6096000" y="1686758"/>
            <a:ext cx="0" cy="429362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4DB30FF-E82C-424F-A06C-EFC3CFC45E3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06107" y="1686756"/>
            <a:ext cx="214876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6DC4408-89C4-4D74-957E-B2A4D59F76A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306108" y="2674396"/>
            <a:ext cx="2148760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A77083-F133-420F-93AD-77761878E852}"/>
              </a:ext>
            </a:extLst>
          </p:cNvPr>
          <p:cNvCxnSpPr/>
          <p:nvPr/>
        </p:nvCxnSpPr>
        <p:spPr>
          <a:xfrm>
            <a:off x="8674100" y="1686757"/>
            <a:ext cx="0" cy="425684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07502CC-5B90-4BCF-B63B-36D026C9AE96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875080" y="1676706"/>
            <a:ext cx="2358867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169EF16-BA54-4279-A087-A65E4F2667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875081" y="2664346"/>
            <a:ext cx="2358867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DF11BA-BD6E-E14D-A115-587308DBF4A7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26" name="Picture 25" descr="The University of Iowa">
            <a:extLst>
              <a:ext uri="{FF2B5EF4-FFF2-40B4-BE49-F238E27FC236}">
                <a16:creationId xmlns:a16="http://schemas.microsoft.com/office/drawing/2014/main" id="{178B6A3E-B578-0F40-9695-2E975D126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9253C989-F49D-8D4D-BFD5-ECCB6E59B7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284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FBAE40"/>
          </p15:clr>
        </p15:guide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>
            <a:extLst>
              <a:ext uri="{FF2B5EF4-FFF2-40B4-BE49-F238E27FC236}">
                <a16:creationId xmlns:a16="http://schemas.microsoft.com/office/drawing/2014/main" id="{8F3E476F-E407-4406-BB4F-38E54533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1" y="1686758"/>
            <a:ext cx="1835088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2" y="2850484"/>
            <a:ext cx="1835088" cy="309311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36E4CD-9037-4D69-A3E3-6380D9131A19}"/>
              </a:ext>
            </a:extLst>
          </p:cNvPr>
          <p:cNvCxnSpPr>
            <a:cxnSpLocks/>
          </p:cNvCxnSpPr>
          <p:nvPr/>
        </p:nvCxnSpPr>
        <p:spPr>
          <a:xfrm>
            <a:off x="3011869" y="1686759"/>
            <a:ext cx="0" cy="425684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ACA73044-ABA5-4A68-81D4-75723F104CF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229003" y="1686758"/>
            <a:ext cx="1624302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69FEDBA-37CD-4D7E-A729-6821E598E67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29004" y="2850484"/>
            <a:ext cx="1617953" cy="309311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932C4-F1C3-47F2-84B8-FEC885C1843C}"/>
              </a:ext>
            </a:extLst>
          </p:cNvPr>
          <p:cNvCxnSpPr>
            <a:cxnSpLocks/>
          </p:cNvCxnSpPr>
          <p:nvPr/>
        </p:nvCxnSpPr>
        <p:spPr>
          <a:xfrm>
            <a:off x="5066192" y="1686759"/>
            <a:ext cx="0" cy="425684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96DFA0C-E450-4893-8C79-6243F569798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281223" y="1686758"/>
            <a:ext cx="1617953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9D9C274-DDDD-4725-8A7B-113147DD7832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281224" y="2850484"/>
            <a:ext cx="1617953" cy="309311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A77083-F133-420F-93AD-77761878E852}"/>
              </a:ext>
            </a:extLst>
          </p:cNvPr>
          <p:cNvCxnSpPr>
            <a:cxnSpLocks/>
          </p:cNvCxnSpPr>
          <p:nvPr/>
        </p:nvCxnSpPr>
        <p:spPr>
          <a:xfrm>
            <a:off x="7131909" y="1686759"/>
            <a:ext cx="0" cy="425684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F93742B6-D009-4AB4-BBDC-24522E901BB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7349043" y="1686758"/>
            <a:ext cx="1617953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90357619-5F6A-4C63-90C3-32B37CE73C91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7349044" y="2850484"/>
            <a:ext cx="1617953" cy="309311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F5ADDF-F780-4384-87F4-30070C81BB29}"/>
              </a:ext>
            </a:extLst>
          </p:cNvPr>
          <p:cNvCxnSpPr>
            <a:cxnSpLocks/>
          </p:cNvCxnSpPr>
          <p:nvPr/>
        </p:nvCxnSpPr>
        <p:spPr>
          <a:xfrm>
            <a:off x="9184131" y="1686759"/>
            <a:ext cx="0" cy="425684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35F8812-D495-478D-828C-D8CF0753EEB5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9401266" y="1686758"/>
            <a:ext cx="1835087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338FA747-D085-4909-A6FE-575A5C652420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9401267" y="2850484"/>
            <a:ext cx="1838233" cy="309311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A4AB6F8-D05F-8E40-A637-083D1274FB35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38" name="Picture 37" descr="The University of Iowa">
            <a:extLst>
              <a:ext uri="{FF2B5EF4-FFF2-40B4-BE49-F238E27FC236}">
                <a16:creationId xmlns:a16="http://schemas.microsoft.com/office/drawing/2014/main" id="{03F28A08-B979-7F4D-A857-AE155CAB0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48092FCE-E544-874D-A440-7B68904C34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81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FBAE40"/>
          </p15:clr>
        </p15:guide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x1 Gri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F83F529D-C880-45A0-81D8-FD2CC04E0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0" y="1686758"/>
            <a:ext cx="10288587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2" y="2120010"/>
            <a:ext cx="10288586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CD7C05-8E7C-4679-B83F-CDDB1BDA2031}"/>
              </a:ext>
            </a:extLst>
          </p:cNvPr>
          <p:cNvCxnSpPr/>
          <p:nvPr/>
        </p:nvCxnSpPr>
        <p:spPr>
          <a:xfrm>
            <a:off x="949325" y="3098307"/>
            <a:ext cx="1029017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BC08D86-557A-4EB7-B2A4-0782689B99D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952502" y="3291760"/>
            <a:ext cx="10288587" cy="328016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23E50C5-092D-4191-9A0B-F3C51561D56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952504" y="3725012"/>
            <a:ext cx="10288586" cy="644563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C85CAC7-8545-4ED7-8312-FBC92F7F9DA5}"/>
              </a:ext>
            </a:extLst>
          </p:cNvPr>
          <p:cNvCxnSpPr/>
          <p:nvPr/>
        </p:nvCxnSpPr>
        <p:spPr>
          <a:xfrm>
            <a:off x="950912" y="4520213"/>
            <a:ext cx="1029017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E524A13-F71C-45F7-92E6-985C4CB9E33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52504" y="4753992"/>
            <a:ext cx="10288587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7CA7FF6D-951D-4682-9C40-A6BB36ABEA8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952506" y="5187244"/>
            <a:ext cx="10288586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E76717-4761-EC4B-BDB1-C130638E59C3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20" name="Picture 19" descr="The University of Iowa">
            <a:extLst>
              <a:ext uri="{FF2B5EF4-FFF2-40B4-BE49-F238E27FC236}">
                <a16:creationId xmlns:a16="http://schemas.microsoft.com/office/drawing/2014/main" id="{40242CE7-09BD-8143-AE27-4BF193790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F415A2A-5C4A-BE45-8CAF-820EC97BE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26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  <p15:guide id="8" orient="horz" pos="240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x2 Gri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3A9A771B-4FFF-4EBF-A07A-0D6292AC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1" y="1686758"/>
            <a:ext cx="4755838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2" y="2120010"/>
            <a:ext cx="4755838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CD7C05-8E7C-4679-B83F-CDDB1BDA2031}"/>
              </a:ext>
            </a:extLst>
          </p:cNvPr>
          <p:cNvCxnSpPr/>
          <p:nvPr/>
        </p:nvCxnSpPr>
        <p:spPr>
          <a:xfrm>
            <a:off x="949325" y="3098307"/>
            <a:ext cx="1029017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BC08D86-557A-4EB7-B2A4-0782689B99D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952503" y="3291760"/>
            <a:ext cx="4755838" cy="328016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23E50C5-092D-4191-9A0B-F3C51561D56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952504" y="3725012"/>
            <a:ext cx="4755838" cy="644563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C85CAC7-8545-4ED7-8312-FBC92F7F9DA5}"/>
              </a:ext>
            </a:extLst>
          </p:cNvPr>
          <p:cNvCxnSpPr/>
          <p:nvPr/>
        </p:nvCxnSpPr>
        <p:spPr>
          <a:xfrm>
            <a:off x="950912" y="4520213"/>
            <a:ext cx="1029017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E524A13-F71C-45F7-92E6-985C4CB9E33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52505" y="4753992"/>
            <a:ext cx="4755838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7CA7FF6D-951D-4682-9C40-A6BB36ABEA8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952506" y="5187244"/>
            <a:ext cx="4755838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23041F-D604-4688-B75A-90D37AFDDB0E}"/>
              </a:ext>
            </a:extLst>
          </p:cNvPr>
          <p:cNvCxnSpPr/>
          <p:nvPr/>
        </p:nvCxnSpPr>
        <p:spPr>
          <a:xfrm>
            <a:off x="6096000" y="1686758"/>
            <a:ext cx="0" cy="429362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7B91F83-8428-4E5A-9C88-17829B687B7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83696" y="1688512"/>
            <a:ext cx="4755838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ADB1D581-6D4C-4716-AE96-DBB4F953B95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483697" y="2121764"/>
            <a:ext cx="4755838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79BA4B0-A083-4A1F-9D3B-A041B59E7C22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83698" y="3293514"/>
            <a:ext cx="4755838" cy="328016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FDD4A4D-E1FC-4E83-A8AA-A324B6B0E441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483699" y="3726766"/>
            <a:ext cx="4755838" cy="644563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E8E7D5C-ACCB-47E6-A3F5-6F3F51A0F37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483700" y="4755746"/>
            <a:ext cx="4755838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659D9DC4-BB53-4441-9B74-84922B369948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6483701" y="5188998"/>
            <a:ext cx="4755838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74845D-2BF0-2740-9880-8D2B0EBB22B7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39" name="Picture 38" descr="The University of Iowa">
            <a:extLst>
              <a:ext uri="{FF2B5EF4-FFF2-40B4-BE49-F238E27FC236}">
                <a16:creationId xmlns:a16="http://schemas.microsoft.com/office/drawing/2014/main" id="{0BB6734F-670C-234F-9B83-4953BF83C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7695749F-B8A1-694A-8E96-E3DE4B0E92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192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  <p15:guide id="8" orient="horz" pos="240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x2 Gri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31EE2C71-E6FD-4A5F-BC00-7290049C4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0" y="1686758"/>
            <a:ext cx="4772003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2" y="2120010"/>
            <a:ext cx="4772003" cy="41714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CD7C05-8E7C-4679-B83F-CDDB1BDA2031}"/>
              </a:ext>
            </a:extLst>
          </p:cNvPr>
          <p:cNvCxnSpPr/>
          <p:nvPr/>
        </p:nvCxnSpPr>
        <p:spPr>
          <a:xfrm>
            <a:off x="949325" y="2760956"/>
            <a:ext cx="1029017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FC9698A-599E-4227-BA19-18EFBBF3E0DD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954094" y="2904080"/>
            <a:ext cx="4772003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4B470A9-B821-4D01-8FB4-31DF303421A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954096" y="3337333"/>
            <a:ext cx="4772003" cy="30491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C85CAC7-8545-4ED7-8312-FBC92F7F9DA5}"/>
              </a:ext>
            </a:extLst>
          </p:cNvPr>
          <p:cNvCxnSpPr/>
          <p:nvPr/>
        </p:nvCxnSpPr>
        <p:spPr>
          <a:xfrm>
            <a:off x="950912" y="3792244"/>
            <a:ext cx="1029017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C507C81-6817-4069-BC84-0CE4705AE16C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954098" y="3970621"/>
            <a:ext cx="4772003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4103820-8C7A-497C-BCBA-2CFEB4549C8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954100" y="4403874"/>
            <a:ext cx="4772003" cy="3109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1CE437-6AD8-4170-8DC8-66894266CE06}"/>
              </a:ext>
            </a:extLst>
          </p:cNvPr>
          <p:cNvCxnSpPr/>
          <p:nvPr/>
        </p:nvCxnSpPr>
        <p:spPr>
          <a:xfrm>
            <a:off x="952506" y="4885677"/>
            <a:ext cx="1029017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C02F409-DCF5-4241-BB5E-6E37CC8D351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54096" y="5089029"/>
            <a:ext cx="4772003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AC426E8-7005-475F-BC32-B5F0BA7A8A4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954098" y="5522281"/>
            <a:ext cx="4772003" cy="41714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222804C-AFDD-4E8C-BFDC-31326A2127FA}"/>
              </a:ext>
            </a:extLst>
          </p:cNvPr>
          <p:cNvCxnSpPr/>
          <p:nvPr/>
        </p:nvCxnSpPr>
        <p:spPr>
          <a:xfrm>
            <a:off x="6096000" y="1686758"/>
            <a:ext cx="0" cy="429362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6342B0E-1F8B-4D4C-ABA7-E43BC2B3F4AE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67495" y="1688232"/>
            <a:ext cx="4772003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CF3285B-83DB-4917-9F24-EC0C964DE403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467497" y="2121484"/>
            <a:ext cx="4772003" cy="41714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8C88D8B1-0044-4EC5-B4CD-DB1095F378A4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469089" y="2905554"/>
            <a:ext cx="4772003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F6100E2-DAE8-4111-AF37-8909AA389FC1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6469091" y="3338807"/>
            <a:ext cx="4772003" cy="30491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C0B1E9EC-56B4-4514-B189-24BD47F549F3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69093" y="3972095"/>
            <a:ext cx="4772003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685484E-408B-4771-9259-BAAC2A6E6017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6469095" y="4405348"/>
            <a:ext cx="4772003" cy="3109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0EE05AF1-1486-45F2-B87D-2AE555B8D1CB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469091" y="5090503"/>
            <a:ext cx="4772003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2C4B0E5-3C7E-4BC2-AA92-4156C26C91FF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69093" y="5523755"/>
            <a:ext cx="4772003" cy="41714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480C56-313A-5C4D-A02B-5C10621A5061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39" name="Picture 38" descr="The University of Iowa">
            <a:extLst>
              <a:ext uri="{FF2B5EF4-FFF2-40B4-BE49-F238E27FC236}">
                <a16:creationId xmlns:a16="http://schemas.microsoft.com/office/drawing/2014/main" id="{58CA1799-4AEA-D247-8458-F8440E403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37" name="Footer Placeholder 4">
            <a:extLst>
              <a:ext uri="{FF2B5EF4-FFF2-40B4-BE49-F238E27FC236}">
                <a16:creationId xmlns:a16="http://schemas.microsoft.com/office/drawing/2014/main" id="{FFD2AE71-6126-9A49-BF5D-6026774165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597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  <p15:guide id="8" orient="horz" pos="240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x2 Gri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F947D672-DDE7-4F36-B79C-4245C5D11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0" y="1686758"/>
            <a:ext cx="4800224" cy="37403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1" y="2238480"/>
            <a:ext cx="4800219" cy="12005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FB9F7B-CC85-4936-BE2A-DF6B8BF46018}"/>
              </a:ext>
            </a:extLst>
          </p:cNvPr>
          <p:cNvCxnSpPr/>
          <p:nvPr/>
        </p:nvCxnSpPr>
        <p:spPr>
          <a:xfrm>
            <a:off x="949325" y="3790765"/>
            <a:ext cx="1029017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DFA8ABE-0B6C-4930-94A9-A2BB4166E51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958052" y="4209907"/>
            <a:ext cx="4800224" cy="37403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7E91DB8-4856-4AED-8362-60627F681EE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958053" y="4761629"/>
            <a:ext cx="4800219" cy="118197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932C4-F1C3-47F2-84B8-FEC885C1843C}"/>
              </a:ext>
            </a:extLst>
          </p:cNvPr>
          <p:cNvCxnSpPr>
            <a:cxnSpLocks/>
          </p:cNvCxnSpPr>
          <p:nvPr/>
        </p:nvCxnSpPr>
        <p:spPr>
          <a:xfrm>
            <a:off x="6096000" y="1679384"/>
            <a:ext cx="0" cy="427276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07502CC-5B90-4BCF-B63B-36D026C9AE96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33724" y="1676706"/>
            <a:ext cx="4800224" cy="37403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169EF16-BA54-4279-A087-A65E4F2667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433725" y="2228428"/>
            <a:ext cx="4800224" cy="12005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6BD4A33-C7CC-4380-A2BB-ECC6C2FB7225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439276" y="4199855"/>
            <a:ext cx="4800224" cy="37403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CD0BB64-6643-42CE-AFE7-372305F2123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6439277" y="4751577"/>
            <a:ext cx="4800224" cy="12005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D606F0-071A-A842-B316-9BEBD143AC36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28" name="Picture 27" descr="The University of Iowa">
            <a:extLst>
              <a:ext uri="{FF2B5EF4-FFF2-40B4-BE49-F238E27FC236}">
                <a16:creationId xmlns:a16="http://schemas.microsoft.com/office/drawing/2014/main" id="{9AAD4B2F-0082-B749-BE09-2EC20A6C4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BD920E71-4E45-E74F-B01A-DC16C3B807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2506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2400">
          <p15:clr>
            <a:srgbClr val="FBAE40"/>
          </p15:clr>
        </p15:guide>
        <p15:guide id="7" orient="horz" pos="69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Stat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7C3D46F0-0006-469D-9C96-A2B5BF708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9080" y="2597398"/>
            <a:ext cx="1742242" cy="787298"/>
          </a:xfrm>
        </p:spPr>
        <p:txBody>
          <a:bodyPr lIns="0" tIns="0" rIns="0" bIns="0">
            <a:no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55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52" name="Picture Placeholder 50">
            <a:extLst>
              <a:ext uri="{FF2B5EF4-FFF2-40B4-BE49-F238E27FC236}">
                <a16:creationId xmlns:a16="http://schemas.microsoft.com/office/drawing/2014/main" id="{8D984633-F962-1848-A009-619CB821163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7173" y="2243035"/>
            <a:ext cx="1071841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DE3AB4-3020-8D45-86B7-592F12CB716B}"/>
              </a:ext>
            </a:extLst>
          </p:cNvPr>
          <p:cNvCxnSpPr>
            <a:cxnSpLocks/>
          </p:cNvCxnSpPr>
          <p:nvPr/>
        </p:nvCxnSpPr>
        <p:spPr>
          <a:xfrm>
            <a:off x="896513" y="3573316"/>
            <a:ext cx="321250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C4E94AD-16D9-BE4C-8C57-CFA6654E1BD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939080" y="3819675"/>
            <a:ext cx="3169934" cy="1061801"/>
          </a:xfrm>
        </p:spPr>
        <p:txBody>
          <a:bodyPr lIns="0" tIns="0" rIns="0" bIns="0">
            <a:norm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64293C0-60B2-3341-9C38-86DF7ACA51DC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4582471" y="2597398"/>
            <a:ext cx="1742242" cy="787298"/>
          </a:xfrm>
        </p:spPr>
        <p:txBody>
          <a:bodyPr lIns="0" tIns="0" rIns="0" bIns="0">
            <a:no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55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25" name="Picture Placeholder 50">
            <a:extLst>
              <a:ext uri="{FF2B5EF4-FFF2-40B4-BE49-F238E27FC236}">
                <a16:creationId xmlns:a16="http://schemas.microsoft.com/office/drawing/2014/main" id="{3ED87A8B-0573-474F-94C0-2F7E344853F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680564" y="2243035"/>
            <a:ext cx="1071841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99B91B-7CDD-284B-99CF-8408146B2C0D}"/>
              </a:ext>
            </a:extLst>
          </p:cNvPr>
          <p:cNvCxnSpPr>
            <a:cxnSpLocks/>
          </p:cNvCxnSpPr>
          <p:nvPr/>
        </p:nvCxnSpPr>
        <p:spPr>
          <a:xfrm>
            <a:off x="4539904" y="3573316"/>
            <a:ext cx="321250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BB67D17-F456-FC43-9C41-9344D6EEB07B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4582471" y="3819675"/>
            <a:ext cx="3169934" cy="1061801"/>
          </a:xfrm>
        </p:spPr>
        <p:txBody>
          <a:bodyPr lIns="0" tIns="0" rIns="0" bIns="0">
            <a:norm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60F6E28A-AB38-A64F-9481-C9F0437BFEA5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8225863" y="2597398"/>
            <a:ext cx="1742242" cy="787298"/>
          </a:xfrm>
        </p:spPr>
        <p:txBody>
          <a:bodyPr lIns="0" tIns="0" rIns="0" bIns="0">
            <a:no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55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29" name="Picture Placeholder 50">
            <a:extLst>
              <a:ext uri="{FF2B5EF4-FFF2-40B4-BE49-F238E27FC236}">
                <a16:creationId xmlns:a16="http://schemas.microsoft.com/office/drawing/2014/main" id="{106DB928-4AE1-4E4B-9A4C-6062FC24770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23956" y="2243035"/>
            <a:ext cx="1071841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9F7D2B0-E449-FD45-9789-FC204088E97C}"/>
              </a:ext>
            </a:extLst>
          </p:cNvPr>
          <p:cNvCxnSpPr>
            <a:cxnSpLocks/>
          </p:cNvCxnSpPr>
          <p:nvPr/>
        </p:nvCxnSpPr>
        <p:spPr>
          <a:xfrm>
            <a:off x="8183296" y="3573316"/>
            <a:ext cx="321250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86FE37F4-1DCF-2D40-845F-6C10AC016C29}"/>
              </a:ext>
            </a:extLst>
          </p:cNvPr>
          <p:cNvSpPr>
            <a:spLocks noGrp="1"/>
          </p:cNvSpPr>
          <p:nvPr>
            <p:ph idx="25" hasCustomPrompt="1"/>
          </p:nvPr>
        </p:nvSpPr>
        <p:spPr>
          <a:xfrm>
            <a:off x="8225863" y="3819675"/>
            <a:ext cx="3169934" cy="1061801"/>
          </a:xfrm>
        </p:spPr>
        <p:txBody>
          <a:bodyPr lIns="0" tIns="0" rIns="0" bIns="0">
            <a:norm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F1B24E-B6B2-2D4F-8CE9-C10E33FBF4C2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22" name="Picture 21" descr="The University of Iowa">
            <a:extLst>
              <a:ext uri="{FF2B5EF4-FFF2-40B4-BE49-F238E27FC236}">
                <a16:creationId xmlns:a16="http://schemas.microsoft.com/office/drawing/2014/main" id="{9C14D290-718E-D94D-BEC3-A2B3F3F54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5387E550-EB5F-3F4A-9BFA-44D25611C9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662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FBAE40"/>
          </p15:clr>
        </p15:guide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Solid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74725" y="2677626"/>
            <a:ext cx="9144000" cy="1843238"/>
          </a:xfrm>
        </p:spPr>
        <p:txBody>
          <a:bodyPr lIns="0" tIns="0" rIns="0" bIns="0" anchor="t" anchorCtr="0">
            <a:normAutofit/>
          </a:bodyPr>
          <a:lstStyle>
            <a:lvl1pPr algn="l">
              <a:defRPr sz="60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 Goes Right Here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E1A789-3A04-9240-BCEC-3DACF2B52870}"/>
              </a:ext>
            </a:extLst>
          </p:cNvPr>
          <p:cNvCxnSpPr>
            <a:cxnSpLocks/>
          </p:cNvCxnSpPr>
          <p:nvPr/>
        </p:nvCxnSpPr>
        <p:spPr>
          <a:xfrm>
            <a:off x="974126" y="2339665"/>
            <a:ext cx="768531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2">
            <a:extLst>
              <a:ext uri="{FF2B5EF4-FFF2-40B4-BE49-F238E27FC236}">
                <a16:creationId xmlns:a16="http://schemas.microsoft.com/office/drawing/2014/main" id="{7055E247-542B-D541-8F36-DBA97343BC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74725" y="4709626"/>
            <a:ext cx="9144000" cy="407460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PRESENTATION SUBTITLE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2BBC7A98-1B1E-8545-AABD-0F79723A23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4725" y="5087150"/>
            <a:ext cx="9144000" cy="463108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Month XX, 2020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A810B86-CAB7-EA43-BC2F-6E66762DC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2500" y="1774216"/>
            <a:ext cx="9166225" cy="36512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22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685527-7A8C-3647-9D96-6D076FA7A7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628383" y="0"/>
            <a:ext cx="2687038" cy="127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102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0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Ic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7C3D46F0-0006-469D-9C96-A2B5BF708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7A2738-1D29-40DE-AACF-F60CD708E892}"/>
              </a:ext>
            </a:extLst>
          </p:cNvPr>
          <p:cNvCxnSpPr/>
          <p:nvPr/>
        </p:nvCxnSpPr>
        <p:spPr>
          <a:xfrm>
            <a:off x="2535870" y="2921860"/>
            <a:ext cx="711101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D1ADFA24-184F-46B9-B1D0-3FBB044F3673}"/>
              </a:ext>
            </a:extLst>
          </p:cNvPr>
          <p:cNvSpPr/>
          <p:nvPr/>
        </p:nvSpPr>
        <p:spPr>
          <a:xfrm>
            <a:off x="1664749" y="2050739"/>
            <a:ext cx="1742242" cy="1742242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C306F30-B3C1-E74C-B18C-7075DB0761D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53910" y="2337468"/>
            <a:ext cx="1182412" cy="1222625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0" y="4078664"/>
            <a:ext cx="3166740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FF9D861-0550-4AC8-BB96-094DAF60B7F4}"/>
              </a:ext>
            </a:extLst>
          </p:cNvPr>
          <p:cNvSpPr/>
          <p:nvPr/>
        </p:nvSpPr>
        <p:spPr>
          <a:xfrm>
            <a:off x="5231950" y="2050741"/>
            <a:ext cx="1742242" cy="1742242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4382C3D7-6E45-864C-A5B5-39762336A48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500171" y="2310547"/>
            <a:ext cx="1182412" cy="1222625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0A296A-0A06-4FFB-B935-517187294F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616385" y="4078664"/>
            <a:ext cx="2973372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101DA23-83F7-4662-BC02-2666717C53B4}"/>
              </a:ext>
            </a:extLst>
          </p:cNvPr>
          <p:cNvSpPr/>
          <p:nvPr/>
        </p:nvSpPr>
        <p:spPr>
          <a:xfrm>
            <a:off x="8775763" y="2050741"/>
            <a:ext cx="1742242" cy="1742242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6E1CEA20-24A4-8C45-B5A6-CE111F714FE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46432" y="2299135"/>
            <a:ext cx="1182412" cy="1222625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4DB30FF-E82C-424F-A06C-EFC3CFC45E3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063514" y="4078663"/>
            <a:ext cx="3166740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F1B24E-B6B2-2D4F-8CE9-C10E33FBF4C2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22" name="Picture 21" descr="The University of Iowa">
            <a:extLst>
              <a:ext uri="{FF2B5EF4-FFF2-40B4-BE49-F238E27FC236}">
                <a16:creationId xmlns:a16="http://schemas.microsoft.com/office/drawing/2014/main" id="{9C14D290-718E-D94D-BEC3-A2B3F3F54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5387E550-EB5F-3F4A-9BFA-44D25611C9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146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FBAE40"/>
          </p15:clr>
        </p15:guide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Ic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1B9DD2E6-4011-470E-85A1-9331B2E2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D6361F7-376B-4B6B-90CB-982F8C88D3AB}"/>
              </a:ext>
            </a:extLst>
          </p:cNvPr>
          <p:cNvCxnSpPr/>
          <p:nvPr/>
        </p:nvCxnSpPr>
        <p:spPr>
          <a:xfrm>
            <a:off x="2535870" y="2921860"/>
            <a:ext cx="711101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A7215D4C-D1BA-4B83-8034-F6173B4B3FE7}"/>
              </a:ext>
            </a:extLst>
          </p:cNvPr>
          <p:cNvSpPr/>
          <p:nvPr/>
        </p:nvSpPr>
        <p:spPr>
          <a:xfrm>
            <a:off x="1260812" y="2050739"/>
            <a:ext cx="1742242" cy="1742242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0A1A4191-73C5-A24C-B85A-D6F8FC57252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540727" y="2311683"/>
            <a:ext cx="1182412" cy="1222625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06C296-F787-402D-AC65-1E55B4D25C6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952500" y="4078664"/>
            <a:ext cx="2358866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E1934B1-C1CC-42D5-A8D8-639ED39E9A45}"/>
              </a:ext>
            </a:extLst>
          </p:cNvPr>
          <p:cNvSpPr/>
          <p:nvPr/>
        </p:nvSpPr>
        <p:spPr>
          <a:xfrm>
            <a:off x="3935830" y="2050739"/>
            <a:ext cx="1742242" cy="1742242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D7A0C8CB-AE00-AE4E-8B06-C3CDA2E8A6B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21796" y="2280863"/>
            <a:ext cx="1182412" cy="1222625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8C7F2CE8-9E91-4C86-99AB-686A9C810419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3627518" y="4078664"/>
            <a:ext cx="2358866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7542B3E-45A5-4E88-A2C5-758AC86BE4D0}"/>
              </a:ext>
            </a:extLst>
          </p:cNvPr>
          <p:cNvSpPr/>
          <p:nvPr/>
        </p:nvSpPr>
        <p:spPr>
          <a:xfrm>
            <a:off x="6513929" y="2050739"/>
            <a:ext cx="1742242" cy="1742242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EED777B6-C788-B840-ACC3-FD8949E42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793844" y="2309972"/>
            <a:ext cx="1182412" cy="1222625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BC06D7C8-7D2D-4A80-B5B8-174F5056AA0B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205617" y="4078664"/>
            <a:ext cx="2358866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24B0597-6276-471F-96FD-FDE08D64C524}"/>
              </a:ext>
            </a:extLst>
          </p:cNvPr>
          <p:cNvSpPr/>
          <p:nvPr/>
        </p:nvSpPr>
        <p:spPr>
          <a:xfrm>
            <a:off x="9188946" y="2045132"/>
            <a:ext cx="1742242" cy="1742242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04C4E3A7-AB8A-6243-BBFD-8A433C78470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73607" y="2311684"/>
            <a:ext cx="1182412" cy="1222625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8FC2F9F8-450A-4433-BAFC-DCD0001FAF1D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8880634" y="4073057"/>
            <a:ext cx="2358866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578BB7-B3A6-0D4A-A743-C8950F9817AE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20" name="Picture 19" descr="The University of Iowa">
            <a:extLst>
              <a:ext uri="{FF2B5EF4-FFF2-40B4-BE49-F238E27FC236}">
                <a16:creationId xmlns:a16="http://schemas.microsoft.com/office/drawing/2014/main" id="{6D319038-0896-5540-A405-0F93F52CC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CF5779A1-5C1A-D949-93A6-EFB401BFC6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51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FBAE40"/>
          </p15:clr>
        </p15:guide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Ic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C7E2EA4D-EFA8-4B7C-9585-ADB07DA2D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D6361F7-376B-4B6B-90CB-982F8C88D3AB}"/>
              </a:ext>
            </a:extLst>
          </p:cNvPr>
          <p:cNvCxnSpPr/>
          <p:nvPr/>
        </p:nvCxnSpPr>
        <p:spPr>
          <a:xfrm>
            <a:off x="2535870" y="2921860"/>
            <a:ext cx="711101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A7215D4C-D1BA-4B83-8034-F6173B4B3FE7}"/>
              </a:ext>
            </a:extLst>
          </p:cNvPr>
          <p:cNvSpPr/>
          <p:nvPr/>
        </p:nvSpPr>
        <p:spPr>
          <a:xfrm>
            <a:off x="1175438" y="2125657"/>
            <a:ext cx="1594590" cy="159459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0E2F4087-739F-1B43-B022-92BCEDD29A2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448972" y="2403497"/>
            <a:ext cx="1030100" cy="108649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06C296-F787-402D-AC65-1E55B4D25C6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175438" y="4078664"/>
            <a:ext cx="1601504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E1934B1-C1CC-42D5-A8D8-639ED39E9A45}"/>
              </a:ext>
            </a:extLst>
          </p:cNvPr>
          <p:cNvSpPr/>
          <p:nvPr/>
        </p:nvSpPr>
        <p:spPr>
          <a:xfrm>
            <a:off x="3222122" y="2125657"/>
            <a:ext cx="1594590" cy="159459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090A73C4-9F43-6142-BBC5-1C887BE310E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02864" y="2384080"/>
            <a:ext cx="1030100" cy="108649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B9DF875-9EAF-4928-8E91-6599CCEAADEE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3225991" y="4080927"/>
            <a:ext cx="1601504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7542B3E-45A5-4E88-A2C5-758AC86BE4D0}"/>
              </a:ext>
            </a:extLst>
          </p:cNvPr>
          <p:cNvSpPr/>
          <p:nvPr/>
        </p:nvSpPr>
        <p:spPr>
          <a:xfrm>
            <a:off x="5305996" y="2125657"/>
            <a:ext cx="1594590" cy="159459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121B32AC-29FE-5347-BC89-E1D12CFE917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588241" y="2367425"/>
            <a:ext cx="1030100" cy="108649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FCAF8AD6-3AD0-422C-B775-D4163897266E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5285614" y="4095574"/>
            <a:ext cx="1601504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24B0597-6276-471F-96FD-FDE08D64C524}"/>
              </a:ext>
            </a:extLst>
          </p:cNvPr>
          <p:cNvSpPr/>
          <p:nvPr/>
        </p:nvSpPr>
        <p:spPr>
          <a:xfrm>
            <a:off x="7346820" y="2120050"/>
            <a:ext cx="1594590" cy="159459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035F86CE-4040-2C49-984A-EDA41DCC41D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583252" y="2382067"/>
            <a:ext cx="1121725" cy="108649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7322EF39-6BE8-4D2B-B814-5743037B71F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325607" y="4098102"/>
            <a:ext cx="1601504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4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3182B05-A7F1-450F-AE61-51425BEF3AA6}"/>
              </a:ext>
            </a:extLst>
          </p:cNvPr>
          <p:cNvSpPr/>
          <p:nvPr/>
        </p:nvSpPr>
        <p:spPr>
          <a:xfrm>
            <a:off x="9434872" y="2133924"/>
            <a:ext cx="1594590" cy="159459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F0B4205C-10C8-FE4A-8B1C-0B1A629E22B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682000" y="2389427"/>
            <a:ext cx="1100333" cy="108649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0D14923E-7CAE-49B7-9668-7B538ECFDC5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9419080" y="4107460"/>
            <a:ext cx="1601504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6866093-3200-6440-8AB2-9242D398F84E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22" name="Picture 21" descr="The University of Iowa">
            <a:extLst>
              <a:ext uri="{FF2B5EF4-FFF2-40B4-BE49-F238E27FC236}">
                <a16:creationId xmlns:a16="http://schemas.microsoft.com/office/drawing/2014/main" id="{D664CA64-A0A9-F34D-BDC5-9ABCDE7A5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EB50283A-D398-E048-BDA3-92DD544A49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4411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FBAE40"/>
          </p15:clr>
        </p15:guide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103BAF8-AE0C-4C2A-AFFE-5EFC74007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29AABA-668F-408C-81ED-9A30ED0A4BE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49325" y="1684461"/>
            <a:ext cx="3170238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0" y="3548916"/>
            <a:ext cx="316674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1" y="4383805"/>
            <a:ext cx="3166740" cy="140847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36E4CD-9037-4D69-A3E3-6380D9131A19}"/>
              </a:ext>
            </a:extLst>
          </p:cNvPr>
          <p:cNvCxnSpPr/>
          <p:nvPr/>
        </p:nvCxnSpPr>
        <p:spPr>
          <a:xfrm>
            <a:off x="4376691" y="1679383"/>
            <a:ext cx="0" cy="426421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3C3EF38F-8A6A-4B49-A1A2-467E7797A51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02447" y="1677611"/>
            <a:ext cx="2987311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0A296A-0A06-4FFB-B935-517187294F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616385" y="3537679"/>
            <a:ext cx="2973372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DA600F9-1950-41BD-ACB3-21F2B5AE94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6386" y="4372568"/>
            <a:ext cx="2973372" cy="140847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A77083-F133-420F-93AD-77761878E852}"/>
              </a:ext>
            </a:extLst>
          </p:cNvPr>
          <p:cNvCxnSpPr/>
          <p:nvPr/>
        </p:nvCxnSpPr>
        <p:spPr>
          <a:xfrm>
            <a:off x="7806430" y="1679383"/>
            <a:ext cx="0" cy="426421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DDD8951C-5A36-4D07-AB7C-0F597B3D797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72642" y="1684461"/>
            <a:ext cx="3166858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4DB30FF-E82C-424F-A06C-EFC3CFC45E3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063514" y="3537679"/>
            <a:ext cx="316674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6DC4408-89C4-4D74-957E-B2A4D59F76A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63515" y="4372568"/>
            <a:ext cx="3166740" cy="140847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DAB539-1500-4641-B587-77CADD883496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26" name="Picture 25" descr="The University of Iowa">
            <a:extLst>
              <a:ext uri="{FF2B5EF4-FFF2-40B4-BE49-F238E27FC236}">
                <a16:creationId xmlns:a16="http://schemas.microsoft.com/office/drawing/2014/main" id="{425DB221-2568-9A44-ABC3-1ED0E0B41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E30D721-4805-D344-A3E0-90A8F1D568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43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7" orient="horz" pos="3744">
          <p15:clr>
            <a:srgbClr val="FBAE40"/>
          </p15:clr>
        </p15:guide>
        <p15:guide id="8" orient="horz" pos="697">
          <p15:clr>
            <a:srgbClr val="FBAE40"/>
          </p15:clr>
        </p15:guide>
        <p15:guide id="9" orient="horz" pos="240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42FEC1B-FCF8-4508-B227-27323879A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E21D4365-BAA8-4F76-87AD-1A328301E2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9325" y="1684461"/>
            <a:ext cx="2373939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0" y="3545060"/>
            <a:ext cx="2358867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1" y="4372570"/>
            <a:ext cx="2358867" cy="14084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36E4CD-9037-4D69-A3E3-6380D9131A19}"/>
              </a:ext>
            </a:extLst>
          </p:cNvPr>
          <p:cNvCxnSpPr/>
          <p:nvPr/>
        </p:nvCxnSpPr>
        <p:spPr>
          <a:xfrm>
            <a:off x="3441180" y="1686757"/>
            <a:ext cx="0" cy="425684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EB10E167-B94B-AD40-958C-D9E0F8F9DF4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93362" y="1684461"/>
            <a:ext cx="2373939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03DF098-BB37-5848-9388-750D29EFC657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3630386" y="3545060"/>
            <a:ext cx="2358867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FE4DEF0-41BC-4548-B7BA-1E5B0231AFFD}"/>
              </a:ext>
            </a:extLst>
          </p:cNvPr>
          <p:cNvSpPr>
            <a:spLocks noGrp="1"/>
          </p:cNvSpPr>
          <p:nvPr>
            <p:ph idx="25" hasCustomPrompt="1"/>
          </p:nvPr>
        </p:nvSpPr>
        <p:spPr>
          <a:xfrm>
            <a:off x="3630387" y="4372570"/>
            <a:ext cx="2358867" cy="14084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932C4-F1C3-47F2-84B8-FEC885C1843C}"/>
              </a:ext>
            </a:extLst>
          </p:cNvPr>
          <p:cNvCxnSpPr/>
          <p:nvPr/>
        </p:nvCxnSpPr>
        <p:spPr>
          <a:xfrm>
            <a:off x="6095740" y="1686758"/>
            <a:ext cx="0" cy="429362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864CDDAA-23B4-C842-845C-7640D95F2B6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37399" y="1684461"/>
            <a:ext cx="2373939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DEB8CCE3-3756-5947-84B2-DFCA00A013F6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242957" y="3545060"/>
            <a:ext cx="2358867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09C56F7D-4836-1E4F-BD4C-CB150E12E098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6242958" y="4372570"/>
            <a:ext cx="2358867" cy="14084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A77083-F133-420F-93AD-77761878E852}"/>
              </a:ext>
            </a:extLst>
          </p:cNvPr>
          <p:cNvCxnSpPr/>
          <p:nvPr/>
        </p:nvCxnSpPr>
        <p:spPr>
          <a:xfrm>
            <a:off x="8750300" y="1686757"/>
            <a:ext cx="0" cy="425684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06A5C640-1D0E-4428-AC28-148AE98A7B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881435" y="1680693"/>
            <a:ext cx="2349365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07502CC-5B90-4BCF-B63B-36D026C9AE96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875080" y="3548916"/>
            <a:ext cx="2358867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169EF16-BA54-4279-A087-A65E4F2667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875081" y="4362520"/>
            <a:ext cx="2358867" cy="14084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720753-9BFD-2840-9C93-FF72942ED6E3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32" name="Picture 31" descr="The University of Iowa">
            <a:extLst>
              <a:ext uri="{FF2B5EF4-FFF2-40B4-BE49-F238E27FC236}">
                <a16:creationId xmlns:a16="http://schemas.microsoft.com/office/drawing/2014/main" id="{710BB67D-293B-374F-89FC-5F2EBF9F2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9EE9B966-22C9-0D4A-8DF7-FFA7CF9C9D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38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FBAE40"/>
          </p15:clr>
        </p15:guide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>
            <a:extLst>
              <a:ext uri="{FF2B5EF4-FFF2-40B4-BE49-F238E27FC236}">
                <a16:creationId xmlns:a16="http://schemas.microsoft.com/office/drawing/2014/main" id="{8F3E476F-E407-4406-BB4F-38E54533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14F11A61-EE32-4596-8BBC-0626131F1E6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52499" y="1684461"/>
            <a:ext cx="1832437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1" y="3545060"/>
            <a:ext cx="1826629" cy="6676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2" y="4275590"/>
            <a:ext cx="1826629" cy="14084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36E4CD-9037-4D69-A3E3-6380D9131A19}"/>
              </a:ext>
            </a:extLst>
          </p:cNvPr>
          <p:cNvCxnSpPr>
            <a:cxnSpLocks/>
          </p:cNvCxnSpPr>
          <p:nvPr/>
        </p:nvCxnSpPr>
        <p:spPr>
          <a:xfrm>
            <a:off x="2924781" y="1686759"/>
            <a:ext cx="0" cy="425684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3">
            <a:extLst>
              <a:ext uri="{FF2B5EF4-FFF2-40B4-BE49-F238E27FC236}">
                <a16:creationId xmlns:a16="http://schemas.microsoft.com/office/drawing/2014/main" id="{10B80E7E-3ECA-A84C-BBC2-DF9FD6DED4F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053442" y="1684461"/>
            <a:ext cx="1832437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AB9C78E2-4679-F844-BB37-D2E07B542CA3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3053444" y="3545060"/>
            <a:ext cx="1826629" cy="6676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0F3EA205-7109-BC44-BA2C-7704780449E8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3053445" y="4275590"/>
            <a:ext cx="1826629" cy="14084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932C4-F1C3-47F2-84B8-FEC885C1843C}"/>
              </a:ext>
            </a:extLst>
          </p:cNvPr>
          <p:cNvCxnSpPr>
            <a:cxnSpLocks/>
          </p:cNvCxnSpPr>
          <p:nvPr/>
        </p:nvCxnSpPr>
        <p:spPr>
          <a:xfrm>
            <a:off x="5036631" y="1686759"/>
            <a:ext cx="0" cy="425684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icture Placeholder 3">
            <a:extLst>
              <a:ext uri="{FF2B5EF4-FFF2-40B4-BE49-F238E27FC236}">
                <a16:creationId xmlns:a16="http://schemas.microsoft.com/office/drawing/2014/main" id="{4EF24A51-2D82-AA40-8405-8CFEC6F5CB5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187042" y="1684461"/>
            <a:ext cx="1832437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90D707E7-5635-444F-BB41-10E2268CC099}"/>
              </a:ext>
            </a:extLst>
          </p:cNvPr>
          <p:cNvSpPr>
            <a:spLocks noGrp="1"/>
          </p:cNvSpPr>
          <p:nvPr>
            <p:ph idx="30" hasCustomPrompt="1"/>
          </p:nvPr>
        </p:nvSpPr>
        <p:spPr>
          <a:xfrm>
            <a:off x="5187044" y="3545060"/>
            <a:ext cx="1826629" cy="6676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4340EF3F-9B6C-B54B-94AD-7275543213B0}"/>
              </a:ext>
            </a:extLst>
          </p:cNvPr>
          <p:cNvSpPr>
            <a:spLocks noGrp="1"/>
          </p:cNvSpPr>
          <p:nvPr>
            <p:ph idx="29" hasCustomPrompt="1"/>
          </p:nvPr>
        </p:nvSpPr>
        <p:spPr>
          <a:xfrm>
            <a:off x="5187045" y="4275590"/>
            <a:ext cx="1826629" cy="14084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A77083-F133-420F-93AD-77761878E852}"/>
              </a:ext>
            </a:extLst>
          </p:cNvPr>
          <p:cNvCxnSpPr>
            <a:cxnSpLocks/>
          </p:cNvCxnSpPr>
          <p:nvPr/>
        </p:nvCxnSpPr>
        <p:spPr>
          <a:xfrm>
            <a:off x="7148481" y="1686759"/>
            <a:ext cx="0" cy="425684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4D703A3B-87F3-AE45-90D2-795F9DA8857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66213" y="1684461"/>
            <a:ext cx="1832437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5C95157B-C7FC-864F-A9C2-08E02E26EE07}"/>
              </a:ext>
            </a:extLst>
          </p:cNvPr>
          <p:cNvSpPr>
            <a:spLocks noGrp="1"/>
          </p:cNvSpPr>
          <p:nvPr>
            <p:ph idx="33" hasCustomPrompt="1"/>
          </p:nvPr>
        </p:nvSpPr>
        <p:spPr>
          <a:xfrm>
            <a:off x="7266215" y="3545060"/>
            <a:ext cx="1826629" cy="6676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71E05108-E0DC-6947-A186-EA5436079AAF}"/>
              </a:ext>
            </a:extLst>
          </p:cNvPr>
          <p:cNvSpPr>
            <a:spLocks noGrp="1"/>
          </p:cNvSpPr>
          <p:nvPr>
            <p:ph idx="32" hasCustomPrompt="1"/>
          </p:nvPr>
        </p:nvSpPr>
        <p:spPr>
          <a:xfrm>
            <a:off x="7266216" y="4275590"/>
            <a:ext cx="1826629" cy="14084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F5ADDF-F780-4384-87F4-30070C81BB29}"/>
              </a:ext>
            </a:extLst>
          </p:cNvPr>
          <p:cNvCxnSpPr>
            <a:cxnSpLocks/>
          </p:cNvCxnSpPr>
          <p:nvPr/>
        </p:nvCxnSpPr>
        <p:spPr>
          <a:xfrm>
            <a:off x="9260331" y="1686759"/>
            <a:ext cx="0" cy="425684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E90B3032-DDF8-0446-8BB7-81565519E03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9410699" y="1684461"/>
            <a:ext cx="1832437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724287DA-FEAD-6E4A-83EC-B59516E2386C}"/>
              </a:ext>
            </a:extLst>
          </p:cNvPr>
          <p:cNvSpPr>
            <a:spLocks noGrp="1"/>
          </p:cNvSpPr>
          <p:nvPr>
            <p:ph idx="36" hasCustomPrompt="1"/>
          </p:nvPr>
        </p:nvSpPr>
        <p:spPr>
          <a:xfrm>
            <a:off x="9410701" y="3545060"/>
            <a:ext cx="1826629" cy="67511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4FC143B3-231A-2B46-ABBF-7F6B6BBF4596}"/>
              </a:ext>
            </a:extLst>
          </p:cNvPr>
          <p:cNvSpPr>
            <a:spLocks noGrp="1"/>
          </p:cNvSpPr>
          <p:nvPr>
            <p:ph idx="35" hasCustomPrompt="1"/>
          </p:nvPr>
        </p:nvSpPr>
        <p:spPr>
          <a:xfrm>
            <a:off x="9410702" y="4275590"/>
            <a:ext cx="1826629" cy="14084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A4E17D8-CAFF-0E47-97EF-4D4BC59FFC70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43" name="Picture 42" descr="The University of Iowa">
            <a:extLst>
              <a:ext uri="{FF2B5EF4-FFF2-40B4-BE49-F238E27FC236}">
                <a16:creationId xmlns:a16="http://schemas.microsoft.com/office/drawing/2014/main" id="{924E35CA-EA2E-084A-B4D2-736FEA8C0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38" name="Footer Placeholder 4">
            <a:extLst>
              <a:ext uri="{FF2B5EF4-FFF2-40B4-BE49-F238E27FC236}">
                <a16:creationId xmlns:a16="http://schemas.microsoft.com/office/drawing/2014/main" id="{D752B61A-80FF-1049-8A33-5614EE9DC8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147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FBAE40"/>
          </p15:clr>
        </p15:guide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0">
            <a:extLst>
              <a:ext uri="{FF2B5EF4-FFF2-40B4-BE49-F238E27FC236}">
                <a16:creationId xmlns:a16="http://schemas.microsoft.com/office/drawing/2014/main" id="{2BA8F287-92C7-4FFD-A7E9-45864F8E9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9325" y="498296"/>
            <a:ext cx="5260975" cy="89611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Title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F31F03A-71CF-475D-8A3C-99FC106D73E8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7404DB8-B6AC-4389-8E6E-A115840D1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499" y="1686757"/>
            <a:ext cx="5257801" cy="4256843"/>
          </a:xfrm>
        </p:spPr>
        <p:txBody>
          <a:bodyPr lIns="0" tIns="0" rIns="0" bIns="0"/>
          <a:lstStyle>
            <a:lvl1pPr marL="228600" indent="-228600">
              <a:buClr>
                <a:schemeClr val="tx2"/>
              </a:buClr>
              <a:buSzPct val="95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85800" indent="-228600">
              <a:buClr>
                <a:schemeClr val="tx2"/>
              </a:buClr>
              <a:buSzPct val="100000"/>
              <a:buFont typeface="Arial" panose="020B0604020202020204" pitchFamily="34" charset="0"/>
              <a:buChar char="‒"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1143000" indent="-228600">
              <a:buClr>
                <a:schemeClr val="tx2"/>
              </a:buClr>
              <a:buSzPct val="100000"/>
              <a:buFont typeface="Roboto" panose="02000000000000000000" pitchFamily="2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600200" indent="-228600">
              <a:buClr>
                <a:schemeClr val="tx2"/>
              </a:buClr>
              <a:buSzPct val="100000"/>
              <a:buFont typeface="Roboto" panose="02000000000000000000" pitchFamily="2" charset="0"/>
              <a:buChar char="―"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2057400" indent="-22860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2EEDE3-0B18-E049-BE23-974E50C729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71534" y="0"/>
            <a:ext cx="5029200" cy="638951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20F7CB-393D-BF45-B52D-542FDDEFCAFF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12" name="Picture 11" descr="The University of Iowa">
            <a:extLst>
              <a:ext uri="{FF2B5EF4-FFF2-40B4-BE49-F238E27FC236}">
                <a16:creationId xmlns:a16="http://schemas.microsoft.com/office/drawing/2014/main" id="{9CE5618D-3613-E04D-A815-ED9A2C5AA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35C85E8-314E-3E45-BB26-1A95C606F0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649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44">
          <p15:clr>
            <a:srgbClr val="FBAE40"/>
          </p15:clr>
        </p15:guide>
        <p15:guide id="2" pos="3912">
          <p15:clr>
            <a:srgbClr val="FBAE40"/>
          </p15:clr>
        </p15:guide>
        <p15:guide id="3" pos="600">
          <p15:clr>
            <a:srgbClr val="FBAE40"/>
          </p15:clr>
        </p15:guide>
        <p15:guide id="4" orient="horz" pos="1056">
          <p15:clr>
            <a:srgbClr val="FBAE40"/>
          </p15:clr>
        </p15:guide>
        <p15:guide id="6" orient="horz" pos="697">
          <p15:clr>
            <a:srgbClr val="FBAE40"/>
          </p15:clr>
        </p15:guide>
        <p15:guide id="7" orient="horz" pos="240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 - 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7524483D-CFE3-E34D-BB74-CEDD54176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365125"/>
            <a:ext cx="5254505" cy="1331865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B28F420-DDD1-5E4A-9513-EAE252D759FE}"/>
              </a:ext>
            </a:extLst>
          </p:cNvPr>
          <p:cNvCxnSpPr>
            <a:cxnSpLocks/>
          </p:cNvCxnSpPr>
          <p:nvPr/>
        </p:nvCxnSpPr>
        <p:spPr>
          <a:xfrm>
            <a:off x="952500" y="17340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5D1D7B4-E242-C142-8F5F-F3301CC02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499" y="1962386"/>
            <a:ext cx="5266450" cy="3981214"/>
          </a:xfrm>
        </p:spPr>
        <p:txBody>
          <a:bodyPr/>
          <a:lstStyle>
            <a:lvl1pPr marL="228600" indent="-228600">
              <a:buClr>
                <a:schemeClr val="tx2"/>
              </a:buClr>
              <a:buSzPct val="95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85800" indent="-228600">
              <a:buClr>
                <a:schemeClr val="tx2"/>
              </a:buClr>
              <a:buFont typeface="Roboto" panose="02000000000000000000" pitchFamily="2" charset="0"/>
              <a:buChar char="–"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buClr>
                <a:schemeClr val="tx2"/>
              </a:buCl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‒"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2057400" indent="-228600">
              <a:buClr>
                <a:schemeClr val="tx2"/>
              </a:buClr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04FCC643-718F-7645-8F8D-0BFC94D050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59502" y="0"/>
            <a:ext cx="2483404" cy="319142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1C31617-CC11-4C42-B6D0-164DF6AFBF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13630" y="0"/>
            <a:ext cx="2483404" cy="319142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E5CE386-BEFE-FE49-A675-D93BEDF680B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59502" y="3260862"/>
            <a:ext cx="5032499" cy="3128649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 Click icon to add picture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24DFA0-3257-B044-87EF-16154359E2FC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19" name="Picture 18" descr="The University of Iowa">
            <a:extLst>
              <a:ext uri="{FF2B5EF4-FFF2-40B4-BE49-F238E27FC236}">
                <a16:creationId xmlns:a16="http://schemas.microsoft.com/office/drawing/2014/main" id="{87382191-DF4D-7341-915C-9C104453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21405B1-B61E-0943-909C-EFA16B5EE4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693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44">
          <p15:clr>
            <a:srgbClr val="FBAE40"/>
          </p15:clr>
        </p15:guide>
        <p15:guide id="2" pos="3926">
          <p15:clr>
            <a:srgbClr val="FBAE40"/>
          </p15:clr>
        </p15:guide>
        <p15:guide id="3" pos="600">
          <p15:clr>
            <a:srgbClr val="FBAE40"/>
          </p15:clr>
        </p15:guide>
        <p15:guide id="4" orient="horz" pos="240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AAEF4-B950-814D-A811-CD17BDDF0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325" y="494273"/>
            <a:ext cx="10290175" cy="869089"/>
          </a:xfrm>
        </p:spPr>
        <p:txBody>
          <a:bodyPr lIns="0" tIns="0" rIns="0" bIns="0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B5BDD8-8221-F040-8AE0-3F33C4E24CA0}"/>
              </a:ext>
            </a:extLst>
          </p:cNvPr>
          <p:cNvCxnSpPr>
            <a:cxnSpLocks/>
          </p:cNvCxnSpPr>
          <p:nvPr/>
        </p:nvCxnSpPr>
        <p:spPr>
          <a:xfrm>
            <a:off x="949325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DF1F65E7-1CB7-3D42-91A9-88DA4E58EB0E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49325" y="1570038"/>
            <a:ext cx="10290175" cy="4114800"/>
          </a:xfrm>
        </p:spPr>
        <p:txBody>
          <a:bodyPr lIns="0" tIns="0" rIns="0" bIns="0"/>
          <a:lstStyle/>
          <a:p>
            <a:r>
              <a:rPr lang="en-US"/>
              <a:t>Click icon to add chart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56D074-0631-F846-A2A3-4A39FEAEFDD7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14" name="Picture 13" descr="The University of Iowa">
            <a:extLst>
              <a:ext uri="{FF2B5EF4-FFF2-40B4-BE49-F238E27FC236}">
                <a16:creationId xmlns:a16="http://schemas.microsoft.com/office/drawing/2014/main" id="{F53BBB5F-6629-C742-91EE-40B5B8BC1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3AC09A7-82B4-6B47-A4FB-CA6800EAFB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67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C533B8E-DBF3-664D-901D-8735DE7752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081" y="3367173"/>
            <a:ext cx="7163317" cy="1160369"/>
          </a:xfrm>
        </p:spPr>
        <p:txBody>
          <a:bodyPr lIns="0" tIns="0" rIns="0" bIns="0" anchor="t" anchorCtr="0">
            <a:noAutofit/>
          </a:bodyPr>
          <a:lstStyle>
            <a:lvl1pPr algn="l">
              <a:defRPr sz="6000" b="1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7216A4-2452-1B4B-AE0D-122E7F5A5965}"/>
              </a:ext>
            </a:extLst>
          </p:cNvPr>
          <p:cNvCxnSpPr>
            <a:cxnSpLocks/>
          </p:cNvCxnSpPr>
          <p:nvPr/>
        </p:nvCxnSpPr>
        <p:spPr>
          <a:xfrm>
            <a:off x="974126" y="3029213"/>
            <a:ext cx="768531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73873935-43A0-4C23-AC45-B3EF69B188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28383" y="3029213"/>
            <a:ext cx="2687038" cy="1498329"/>
          </a:xfrm>
        </p:spPr>
        <p:txBody>
          <a:bodyPr vert="horz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Contact Person Title </a:t>
            </a:r>
          </a:p>
          <a:p>
            <a:pPr lvl="0"/>
            <a:r>
              <a:rPr lang="en-US"/>
              <a:t>Contact Person Unit</a:t>
            </a:r>
          </a:p>
          <a:p>
            <a:pPr lvl="0"/>
            <a:endParaRPr lang="en-US"/>
          </a:p>
          <a:p>
            <a:pPr lvl="0"/>
            <a:r>
              <a:rPr lang="en-US"/>
              <a:t>Phone: </a:t>
            </a:r>
          </a:p>
          <a:p>
            <a:pPr lvl="0"/>
            <a:r>
              <a:rPr lang="en-US"/>
              <a:t>Fax: </a:t>
            </a:r>
          </a:p>
          <a:p>
            <a:pPr lvl="0"/>
            <a:r>
              <a:rPr lang="en-US"/>
              <a:t>Email: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6ACD65-4DC5-40D8-89A9-EBA0997790E8}"/>
              </a:ext>
            </a:extLst>
          </p:cNvPr>
          <p:cNvSpPr/>
          <p:nvPr/>
        </p:nvSpPr>
        <p:spPr>
          <a:xfrm>
            <a:off x="949325" y="5019085"/>
            <a:ext cx="318908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38018-43AE-4329-BACA-C859C7CFF4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68233" y="5019085"/>
            <a:ext cx="2231701" cy="369332"/>
          </a:xfrm>
          <a:solidFill>
            <a:schemeClr val="tx1"/>
          </a:solidFill>
          <a:ln>
            <a:noFill/>
          </a:ln>
        </p:spPr>
        <p:txBody>
          <a:bodyPr wrap="none" lIns="91440" tIns="45720" rIns="91440" bIns="45720"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lvl="0"/>
            <a:r>
              <a:rPr lang="en-US"/>
              <a:t>Insert Web Address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B262A30-5EEC-5549-B428-7E5B11A5D7A7}"/>
              </a:ext>
            </a:extLst>
          </p:cNvPr>
          <p:cNvGrpSpPr/>
          <p:nvPr/>
        </p:nvGrpSpPr>
        <p:grpSpPr>
          <a:xfrm>
            <a:off x="1071271" y="5122118"/>
            <a:ext cx="142379" cy="150373"/>
            <a:chOff x="3057746" y="812006"/>
            <a:chExt cx="173610" cy="183357"/>
          </a:xfrm>
          <a:noFill/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699B573-1E8F-3547-9D64-50A2EC630F1F}"/>
                </a:ext>
              </a:extLst>
            </p:cNvPr>
            <p:cNvCxnSpPr/>
            <p:nvPr userDrawn="1"/>
          </p:nvCxnSpPr>
          <p:spPr>
            <a:xfrm>
              <a:off x="3057746" y="904875"/>
              <a:ext cx="173610" cy="0"/>
            </a:xfrm>
            <a:prstGeom prst="lin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: Shape 12">
              <a:extLst>
                <a:ext uri="{FF2B5EF4-FFF2-40B4-BE49-F238E27FC236}">
                  <a16:creationId xmlns:a16="http://schemas.microsoft.com/office/drawing/2014/main" id="{68F32139-4BAE-F54C-8358-EF5839C5813E}"/>
                </a:ext>
              </a:extLst>
            </p:cNvPr>
            <p:cNvSpPr/>
            <p:nvPr userDrawn="1"/>
          </p:nvSpPr>
          <p:spPr>
            <a:xfrm>
              <a:off x="3143250" y="812006"/>
              <a:ext cx="85725" cy="183357"/>
            </a:xfrm>
            <a:custGeom>
              <a:avLst/>
              <a:gdLst>
                <a:gd name="connsiteX0" fmla="*/ 4763 w 85725"/>
                <a:gd name="connsiteY0" fmla="*/ 0 h 183357"/>
                <a:gd name="connsiteX1" fmla="*/ 85725 w 85725"/>
                <a:gd name="connsiteY1" fmla="*/ 92869 h 183357"/>
                <a:gd name="connsiteX2" fmla="*/ 0 w 85725"/>
                <a:gd name="connsiteY2" fmla="*/ 183357 h 18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183357">
                  <a:moveTo>
                    <a:pt x="4763" y="0"/>
                  </a:moveTo>
                  <a:lnTo>
                    <a:pt x="85725" y="92869"/>
                  </a:lnTo>
                  <a:lnTo>
                    <a:pt x="0" y="183357"/>
                  </a:lnTo>
                </a:path>
              </a:pathLst>
            </a:cu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4B1807D8-E6B4-C743-A4EC-22D5E04798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628383" y="0"/>
            <a:ext cx="2687038" cy="1279542"/>
          </a:xfrm>
          <a:prstGeom prst="rect">
            <a:avLst/>
          </a:prstGeom>
        </p:spPr>
      </p:pic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4D36833F-B2C7-1C49-9947-A60C1ACB02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6096" y="2463764"/>
            <a:ext cx="7157006" cy="36512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8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12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9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Image– Solid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0097" y="2184901"/>
            <a:ext cx="6155725" cy="2431224"/>
          </a:xfrm>
        </p:spPr>
        <p:txBody>
          <a:bodyPr anchor="ctr" anchorCtr="0">
            <a:normAutofit/>
          </a:bodyPr>
          <a:lstStyle>
            <a:lvl1pPr algn="l">
              <a:defRPr sz="5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Example of the Presentation </a:t>
            </a:r>
            <a:br>
              <a:rPr lang="en-US"/>
            </a:br>
            <a:r>
              <a:rPr lang="en-US"/>
              <a:t>Title Slide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14C79AA-0B96-2A43-86A1-A71A1D4C8E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60098" y="4676833"/>
            <a:ext cx="6155726" cy="494797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PRESENTATION SUBTITLE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A7101AB8-54F7-4A4E-9611-F4F2ECFBD1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0096" y="5139429"/>
            <a:ext cx="6155726" cy="49530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Month XX, 2020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BDD4F96-5BFE-3049-B4E0-9CDD4F5C36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9599" y="152400"/>
            <a:ext cx="3385601" cy="919069"/>
          </a:xfrm>
          <a:prstGeom prst="rect">
            <a:avLst/>
          </a:prstGeom>
          <a:noFill/>
        </p:spPr>
        <p:txBody>
          <a:bodyPr vert="horz" lIns="0" tIns="0" rIns="0" bIns="0" rtlCol="0" anchor="b" anchorCtr="0"/>
          <a:lstStyle>
            <a:lvl1pPr algn="l">
              <a:defRPr sz="20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CB936-90E7-D144-B9DC-7CF3F98E2F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47738" y="1599"/>
            <a:ext cx="2687038" cy="1276343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2C35F063-23A9-F244-9022-8BBB7E277A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24118" y="0"/>
            <a:ext cx="4567882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85401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9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Solid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A47420D0-6FF1-9C4A-B953-EA4EEABBA3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081" y="3367173"/>
            <a:ext cx="7163317" cy="1160369"/>
          </a:xfrm>
        </p:spPr>
        <p:txBody>
          <a:bodyPr lIns="0" tIns="0" rIns="0" bIns="0" anchor="t" anchorCtr="0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7216A4-2452-1B4B-AE0D-122E7F5A5965}"/>
              </a:ext>
            </a:extLst>
          </p:cNvPr>
          <p:cNvCxnSpPr>
            <a:cxnSpLocks/>
          </p:cNvCxnSpPr>
          <p:nvPr/>
        </p:nvCxnSpPr>
        <p:spPr>
          <a:xfrm>
            <a:off x="974126" y="3029213"/>
            <a:ext cx="768531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73873935-43A0-4C23-AC45-B3EF69B188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25016" y="3029213"/>
            <a:ext cx="2693773" cy="1498329"/>
          </a:xfrm>
        </p:spPr>
        <p:txBody>
          <a:bodyPr vert="horz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Contact Person Title </a:t>
            </a:r>
          </a:p>
          <a:p>
            <a:pPr lvl="0"/>
            <a:r>
              <a:rPr lang="en-US"/>
              <a:t>Contact Person Unit</a:t>
            </a:r>
          </a:p>
          <a:p>
            <a:pPr lvl="0"/>
            <a:endParaRPr lang="en-US"/>
          </a:p>
          <a:p>
            <a:pPr lvl="0"/>
            <a:r>
              <a:rPr lang="en-US"/>
              <a:t>Phone: </a:t>
            </a:r>
          </a:p>
          <a:p>
            <a:pPr lvl="0"/>
            <a:r>
              <a:rPr lang="en-US"/>
              <a:t>Fax: </a:t>
            </a:r>
          </a:p>
          <a:p>
            <a:pPr lvl="0"/>
            <a:r>
              <a:rPr lang="en-US"/>
              <a:t>Email: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6ACD65-4DC5-40D8-89A9-EBA0997790E8}"/>
              </a:ext>
            </a:extLst>
          </p:cNvPr>
          <p:cNvSpPr/>
          <p:nvPr/>
        </p:nvSpPr>
        <p:spPr>
          <a:xfrm>
            <a:off x="949325" y="5019085"/>
            <a:ext cx="318908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38018-43AE-4329-BACA-C859C7CFF4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68233" y="5019085"/>
            <a:ext cx="2231701" cy="369332"/>
          </a:xfrm>
          <a:solidFill>
            <a:schemeClr val="accent1"/>
          </a:solidFill>
          <a:ln>
            <a:noFill/>
          </a:ln>
        </p:spPr>
        <p:txBody>
          <a:bodyPr wrap="none" lIns="91440" tIns="45720" rIns="91440" bIns="45720">
            <a:sp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lvl="0"/>
            <a:r>
              <a:rPr lang="en-US"/>
              <a:t>Insert Web Address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25728D-FF50-4FF2-AC2E-B13A3D44D5B9}"/>
              </a:ext>
            </a:extLst>
          </p:cNvPr>
          <p:cNvGrpSpPr/>
          <p:nvPr/>
        </p:nvGrpSpPr>
        <p:grpSpPr>
          <a:xfrm>
            <a:off x="1071271" y="5122118"/>
            <a:ext cx="142379" cy="150373"/>
            <a:chOff x="3057746" y="812006"/>
            <a:chExt cx="173610" cy="183357"/>
          </a:xfrm>
          <a:noFill/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8A6E0DE-15E0-485B-8083-6D1BB965B9B6}"/>
                </a:ext>
              </a:extLst>
            </p:cNvPr>
            <p:cNvCxnSpPr/>
            <p:nvPr userDrawn="1"/>
          </p:nvCxnSpPr>
          <p:spPr>
            <a:xfrm>
              <a:off x="3057746" y="904875"/>
              <a:ext cx="173610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84EFEE4-DF1C-4FDF-ABC6-804BF8FA2941}"/>
                </a:ext>
              </a:extLst>
            </p:cNvPr>
            <p:cNvSpPr/>
            <p:nvPr userDrawn="1"/>
          </p:nvSpPr>
          <p:spPr>
            <a:xfrm>
              <a:off x="3143250" y="812006"/>
              <a:ext cx="85725" cy="183357"/>
            </a:xfrm>
            <a:custGeom>
              <a:avLst/>
              <a:gdLst>
                <a:gd name="connsiteX0" fmla="*/ 4763 w 85725"/>
                <a:gd name="connsiteY0" fmla="*/ 0 h 183357"/>
                <a:gd name="connsiteX1" fmla="*/ 85725 w 85725"/>
                <a:gd name="connsiteY1" fmla="*/ 92869 h 183357"/>
                <a:gd name="connsiteX2" fmla="*/ 0 w 85725"/>
                <a:gd name="connsiteY2" fmla="*/ 183357 h 18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183357">
                  <a:moveTo>
                    <a:pt x="4763" y="0"/>
                  </a:moveTo>
                  <a:lnTo>
                    <a:pt x="85725" y="92869"/>
                  </a:lnTo>
                  <a:lnTo>
                    <a:pt x="0" y="183357"/>
                  </a:lnTo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 descr="The University of Iowa">
            <a:extLst>
              <a:ext uri="{FF2B5EF4-FFF2-40B4-BE49-F238E27FC236}">
                <a16:creationId xmlns:a16="http://schemas.microsoft.com/office/drawing/2014/main" id="{6179B039-C5FC-F04C-AB21-BEF980B03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5016" y="0"/>
            <a:ext cx="2693773" cy="1279542"/>
          </a:xfrm>
          <a:prstGeom prst="rect">
            <a:avLst/>
          </a:prstGeom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0E4C36A-C453-EE4B-A1E5-D1232C3612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6096" y="2463764"/>
            <a:ext cx="7157006" cy="36512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8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030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9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OWA Logo with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B993FB4-4336-2048-A6A4-FA306EBBE7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85842"/>
            <a:ext cx="10515600" cy="89611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Closing Slide Header</a:t>
            </a:r>
          </a:p>
        </p:txBody>
      </p:sp>
      <p:pic>
        <p:nvPicPr>
          <p:cNvPr id="4" name="Picture 3" descr="The University of Iowa">
            <a:extLst>
              <a:ext uri="{FF2B5EF4-FFF2-40B4-BE49-F238E27FC236}">
                <a16:creationId xmlns:a16="http://schemas.microsoft.com/office/drawing/2014/main" id="{D94B893B-3A5E-A84C-9A26-CCC1CC0A2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675842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802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OWA Logo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 University of Iowa">
            <a:extLst>
              <a:ext uri="{FF2B5EF4-FFF2-40B4-BE49-F238E27FC236}">
                <a16:creationId xmlns:a16="http://schemas.microsoft.com/office/drawing/2014/main" id="{D94B893B-3A5E-A84C-9A26-CCC1CC0A2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524000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6119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F27CD-8CB1-20A8-5588-AAA5171C5D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0EB40C-B560-0D68-E63C-260806217C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33C61-C70C-E473-9103-558187734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30E05-4AA7-7F43-B512-76BF214D71A6}" type="datetimeFigureOut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96344-72EE-A503-1D95-53DED4D40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CD737-86A8-52A4-96B6-5D740A895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631F2-457F-A542-80CF-19F909508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37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Image– Solid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0097" y="2184901"/>
            <a:ext cx="6155725" cy="2561760"/>
          </a:xfrm>
        </p:spPr>
        <p:txBody>
          <a:bodyPr anchor="ctr" anchorCtr="0">
            <a:normAutofit/>
          </a:bodyPr>
          <a:lstStyle>
            <a:lvl1pPr algn="l">
              <a:defRPr sz="5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Example of the Presentation </a:t>
            </a:r>
            <a:br>
              <a:rPr lang="en-US"/>
            </a:br>
            <a:r>
              <a:rPr lang="en-US"/>
              <a:t>Title Slide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B3A797-13D4-A243-B1AE-4498B36D47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60098" y="4676833"/>
            <a:ext cx="6155726" cy="494797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PRESENTATION 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884DA5E7-4B71-0543-8E46-EC2A81EAE3C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0096" y="5139429"/>
            <a:ext cx="6155726" cy="49530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Month XX, 2020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EBCADCB-4DBB-9C43-A696-780C057757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9599" y="152400"/>
            <a:ext cx="3385601" cy="919069"/>
          </a:xfrm>
          <a:prstGeom prst="rect">
            <a:avLst/>
          </a:prstGeom>
          <a:noFill/>
        </p:spPr>
        <p:txBody>
          <a:bodyPr vert="horz" lIns="0" tIns="0" rIns="0" bIns="0" rtlCol="0" anchor="b" anchorCtr="0"/>
          <a:lstStyle>
            <a:lvl1pPr algn="l">
              <a:defRPr sz="20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2C35F063-23A9-F244-9022-8BBB7E277A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24118" y="0"/>
            <a:ext cx="4567882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3F5E00-2329-6246-A2BB-7BCD46F839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47738" y="0"/>
            <a:ext cx="2687038" cy="127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88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9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lide – Solid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52500" y="2805221"/>
            <a:ext cx="10286999" cy="759906"/>
          </a:xfrm>
        </p:spPr>
        <p:txBody>
          <a:bodyPr lIns="0" tIns="0" rIns="0" bIns="0" anchor="t" anchorCtr="0">
            <a:normAutofit/>
          </a:bodyPr>
          <a:lstStyle>
            <a:lvl1pPr algn="l">
              <a:defRPr sz="6000" b="1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E1A789-3A04-9240-BCEC-3DACF2B52870}"/>
              </a:ext>
            </a:extLst>
          </p:cNvPr>
          <p:cNvCxnSpPr>
            <a:cxnSpLocks/>
          </p:cNvCxnSpPr>
          <p:nvPr/>
        </p:nvCxnSpPr>
        <p:spPr>
          <a:xfrm>
            <a:off x="974126" y="2578471"/>
            <a:ext cx="768531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2">
            <a:extLst>
              <a:ext uri="{FF2B5EF4-FFF2-40B4-BE49-F238E27FC236}">
                <a16:creationId xmlns:a16="http://schemas.microsoft.com/office/drawing/2014/main" id="{7055E247-542B-D541-8F36-DBA97343BC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52500" y="3791876"/>
            <a:ext cx="10286999" cy="407460"/>
          </a:xfrm>
        </p:spPr>
        <p:txBody>
          <a:bodyPr lIns="0" tIns="0" rIns="0" bIns="0"/>
          <a:lstStyle>
            <a:lvl1pPr marL="0" indent="0" algn="l">
              <a:buNone/>
              <a:defRPr sz="24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2121650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00">
          <p15:clr>
            <a:srgbClr val="FBAE40"/>
          </p15:clr>
        </p15:guide>
        <p15:guide id="4" pos="70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lide – Solid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52500" y="2805221"/>
            <a:ext cx="10286999" cy="759907"/>
          </a:xfrm>
        </p:spPr>
        <p:txBody>
          <a:bodyPr lIns="0" tIns="0" rIns="0" bIns="0" anchor="t" anchorCtr="0">
            <a:norm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Section Header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E1A789-3A04-9240-BCEC-3DACF2B52870}"/>
              </a:ext>
            </a:extLst>
          </p:cNvPr>
          <p:cNvCxnSpPr>
            <a:cxnSpLocks/>
          </p:cNvCxnSpPr>
          <p:nvPr/>
        </p:nvCxnSpPr>
        <p:spPr>
          <a:xfrm>
            <a:off x="974126" y="2578471"/>
            <a:ext cx="768531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8FB54BE8-0526-614C-A06E-8C6258999B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52500" y="3791876"/>
            <a:ext cx="10286999" cy="407460"/>
          </a:xfrm>
        </p:spPr>
        <p:txBody>
          <a:bodyPr lIns="0" tIns="0" rIns="0" bIns="0"/>
          <a:lstStyle>
            <a:lvl1pPr marL="0" indent="0" algn="l">
              <a:buNone/>
              <a:defRPr sz="2400" b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1973025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00">
          <p15:clr>
            <a:srgbClr val="FBAE40"/>
          </p15:clr>
        </p15:guide>
        <p15:guide id="4" pos="70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lide –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2C17923A-4119-CF48-9F2D-05B0A69EBA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224488-0ADE-1843-91C1-1CA371373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7661" y="2215171"/>
            <a:ext cx="4368798" cy="646331"/>
          </a:xfrm>
          <a:solidFill>
            <a:schemeClr val="accent1"/>
          </a:solidFill>
        </p:spPr>
        <p:txBody>
          <a:bodyPr wrap="square" lIns="91440" tIns="91440" bIns="0">
            <a:spAutoFit/>
          </a:bodyPr>
          <a:lstStyle/>
          <a:p>
            <a:r>
              <a:rPr lang="en-US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938350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C070F21D-F194-034E-812B-69D1C6CDD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BA13FBC-A4AA-9B4F-8E9B-12CD6600150E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22C1D3A-9762-7F4D-AB5C-A3F0114B67B2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16" name="Picture 15" descr="The University of Iowa">
            <a:extLst>
              <a:ext uri="{FF2B5EF4-FFF2-40B4-BE49-F238E27FC236}">
                <a16:creationId xmlns:a16="http://schemas.microsoft.com/office/drawing/2014/main" id="{7148CCDA-64E4-6A4E-A6A7-D2AB55159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FAE079D-23CF-2543-B543-90A5EB0D2C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367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  <p15:guide id="2" pos="600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6">
          <p15:clr>
            <a:srgbClr val="FBAE40"/>
          </p15:clr>
        </p15:guide>
        <p15:guide id="7" orient="horz" pos="2400">
          <p15:clr>
            <a:srgbClr val="FBAE40"/>
          </p15:clr>
        </p15:guide>
        <p15:guide id="8" orient="horz" pos="374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E68DE55-0579-EC46-BD52-181870AFB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8200BB2-D6D1-6642-8F66-9B4F37EC8187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35C2BC9-7AF3-6D49-8036-36D81872E84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952498" y="1686757"/>
            <a:ext cx="10251527" cy="4256843"/>
          </a:xfrm>
        </p:spPr>
        <p:txBody>
          <a:bodyPr lIns="0" tIns="0" rIns="0" bIns="0"/>
          <a:lstStyle>
            <a:lvl1pPr marL="228600" indent="-228600">
              <a:buClr>
                <a:schemeClr val="tx2"/>
              </a:buClr>
              <a:buSzPct val="95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85800" indent="-228600">
              <a:buClr>
                <a:schemeClr val="tx2"/>
              </a:buClr>
              <a:buSzPct val="100000"/>
              <a:buFont typeface="Arial" panose="020B0604020202020204" pitchFamily="34" charset="0"/>
              <a:buChar char="‒"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1143000" indent="-228600">
              <a:buClr>
                <a:schemeClr val="tx2"/>
              </a:buClr>
              <a:buSzPct val="100000"/>
              <a:buFont typeface="Roboto" panose="02000000000000000000" pitchFamily="2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600200" indent="-228600">
              <a:buClr>
                <a:schemeClr val="tx2"/>
              </a:buClr>
              <a:buSzPct val="100000"/>
              <a:buFont typeface="Roboto" panose="02000000000000000000" pitchFamily="2" charset="0"/>
              <a:buChar char="―"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2057400" indent="-22860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937044-371D-C149-9F72-3D8FBA4605CF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14" name="Picture 13" descr="The University of Iowa">
            <a:extLst>
              <a:ext uri="{FF2B5EF4-FFF2-40B4-BE49-F238E27FC236}">
                <a16:creationId xmlns:a16="http://schemas.microsoft.com/office/drawing/2014/main" id="{DC5F3A3D-928C-F445-ACB3-2C38F21F6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2F140A7-DF6E-3245-BC22-1F0E9CFEE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237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  <p15:guide id="2" pos="600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6">
          <p15:clr>
            <a:srgbClr val="FBAE40"/>
          </p15:clr>
        </p15:guide>
        <p15:guide id="7" orient="horz" pos="3744">
          <p15:clr>
            <a:srgbClr val="FBAE40"/>
          </p15:clr>
        </p15:guide>
        <p15:guide id="8" orient="horz" pos="24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D47C82-65E8-6F4A-93F5-B60D5D90F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611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0A12C-E82E-3F40-8F2F-F914F24F0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0874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Roboto" panose="02000000000000000000" pitchFamily="2" charset="0"/>
        <a:buChar char="–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‒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FE14D-2584-45A9-93E1-83F0A31AC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4706"/>
            <a:ext cx="10515600" cy="3123384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Roboto"/>
                <a:ea typeface="Roboto"/>
                <a:cs typeface="Arial"/>
              </a:rPr>
              <a:t>GHANA CALIBRATION</a:t>
            </a:r>
            <a:endParaRPr lang="en-US" sz="6000" b="0" dirty="0">
              <a:latin typeface="Roboto"/>
              <a:ea typeface="Roboto"/>
            </a:endParaRPr>
          </a:p>
          <a:p>
            <a:pPr algn="ctr"/>
            <a:r>
              <a:rPr lang="en-US" sz="2400" b="0" dirty="0">
                <a:latin typeface="Roboto"/>
                <a:ea typeface="Roboto"/>
                <a:cs typeface="Arial"/>
              </a:rPr>
              <a:t>1km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142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mountain range&#10;&#10;Description automatically generated">
            <a:extLst>
              <a:ext uri="{FF2B5EF4-FFF2-40B4-BE49-F238E27FC236}">
                <a16:creationId xmlns:a16="http://schemas.microsoft.com/office/drawing/2014/main" id="{586D44F3-F3F0-DA6F-63CB-13776092A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400" y="135466"/>
            <a:ext cx="4673600" cy="6126736"/>
          </a:xfrm>
          <a:prstGeom prst="rect">
            <a:avLst/>
          </a:prstGeom>
        </p:spPr>
      </p:pic>
      <p:pic>
        <p:nvPicPr>
          <p:cNvPr id="5" name="Content Placeholder 4" descr="A graph showing a gauge&#10;&#10;Description automatically generated">
            <a:extLst>
              <a:ext uri="{FF2B5EF4-FFF2-40B4-BE49-F238E27FC236}">
                <a16:creationId xmlns:a16="http://schemas.microsoft.com/office/drawing/2014/main" id="{F8B290BF-5E00-D266-D514-4DA265D61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1559983"/>
            <a:ext cx="7622392" cy="2961217"/>
          </a:xfrm>
        </p:spPr>
      </p:pic>
    </p:spTree>
    <p:extLst>
      <p:ext uri="{BB962C8B-B14F-4D97-AF65-F5344CB8AC3E}">
        <p14:creationId xmlns:p14="http://schemas.microsoft.com/office/powerpoint/2010/main" val="3802156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map of a mountain range&#10;&#10;Description automatically generated">
            <a:extLst>
              <a:ext uri="{FF2B5EF4-FFF2-40B4-BE49-F238E27FC236}">
                <a16:creationId xmlns:a16="http://schemas.microsoft.com/office/drawing/2014/main" id="{F3B01A55-9680-E422-5B97-64B5C2586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263" y="135248"/>
            <a:ext cx="4925401" cy="6028485"/>
          </a:xfrm>
          <a:prstGeom prst="rect">
            <a:avLst/>
          </a:prstGeom>
        </p:spPr>
      </p:pic>
      <p:pic>
        <p:nvPicPr>
          <p:cNvPr id="5" name="Picture 4" descr="A graph with blue lines&#10;&#10;Description automatically generated">
            <a:extLst>
              <a:ext uri="{FF2B5EF4-FFF2-40B4-BE49-F238E27FC236}">
                <a16:creationId xmlns:a16="http://schemas.microsoft.com/office/drawing/2014/main" id="{CB077459-0A29-CE3E-D7FC-80316F12B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6" y="1642533"/>
            <a:ext cx="7627840" cy="296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375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mountain range&#10;&#10;Description automatically generated">
            <a:extLst>
              <a:ext uri="{FF2B5EF4-FFF2-40B4-BE49-F238E27FC236}">
                <a16:creationId xmlns:a16="http://schemas.microsoft.com/office/drawing/2014/main" id="{BC949A5D-145B-31FE-67E1-A7B75DF7F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123" y="455082"/>
            <a:ext cx="4254877" cy="5520267"/>
          </a:xfrm>
          <a:prstGeom prst="rect">
            <a:avLst/>
          </a:prstGeom>
        </p:spPr>
      </p:pic>
      <p:pic>
        <p:nvPicPr>
          <p:cNvPr id="5" name="Content Placeholder 4" descr="A graph with blue lines&#10;&#10;Description automatically generated">
            <a:extLst>
              <a:ext uri="{FF2B5EF4-FFF2-40B4-BE49-F238E27FC236}">
                <a16:creationId xmlns:a16="http://schemas.microsoft.com/office/drawing/2014/main" id="{F0A61A3C-0943-CC45-4695-A828BEBEFC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548340"/>
            <a:ext cx="7897361" cy="3096683"/>
          </a:xfrm>
        </p:spPr>
      </p:pic>
    </p:spTree>
    <p:extLst>
      <p:ext uri="{BB962C8B-B14F-4D97-AF65-F5344CB8AC3E}">
        <p14:creationId xmlns:p14="http://schemas.microsoft.com/office/powerpoint/2010/main" val="87162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 descr="A map of a mountain range&#10;&#10;Description automatically generated">
            <a:extLst>
              <a:ext uri="{FF2B5EF4-FFF2-40B4-BE49-F238E27FC236}">
                <a16:creationId xmlns:a16="http://schemas.microsoft.com/office/drawing/2014/main" id="{B17D49A8-46AD-6F6F-1F8E-3885E2383C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60"/>
          <a:stretch/>
        </p:blipFill>
        <p:spPr>
          <a:xfrm>
            <a:off x="7536704" y="355600"/>
            <a:ext cx="4527477" cy="5892800"/>
          </a:xfrm>
          <a:prstGeom prst="rect">
            <a:avLst/>
          </a:prstGeom>
        </p:spPr>
      </p:pic>
      <p:pic>
        <p:nvPicPr>
          <p:cNvPr id="7" name="Picture 6" descr="A graph with a line&#10;&#10;Description automatically generated">
            <a:extLst>
              <a:ext uri="{FF2B5EF4-FFF2-40B4-BE49-F238E27FC236}">
                <a16:creationId xmlns:a16="http://schemas.microsoft.com/office/drawing/2014/main" id="{1537B770-8F33-B4B0-B6F9-B97731353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5861"/>
            <a:ext cx="7866722" cy="308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024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mountain range&#10;&#10;Description automatically generated">
            <a:extLst>
              <a:ext uri="{FF2B5EF4-FFF2-40B4-BE49-F238E27FC236}">
                <a16:creationId xmlns:a16="http://schemas.microsoft.com/office/drawing/2014/main" id="{B2E456A8-97F5-F8BC-C23A-786453E56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041" y="338667"/>
            <a:ext cx="4762959" cy="6002867"/>
          </a:xfrm>
          <a:prstGeom prst="rect">
            <a:avLst/>
          </a:prstGeom>
        </p:spPr>
      </p:pic>
      <p:pic>
        <p:nvPicPr>
          <p:cNvPr id="5" name="Picture 4" descr="A graph with a blue line&#10;&#10;Description automatically generated">
            <a:extLst>
              <a:ext uri="{FF2B5EF4-FFF2-40B4-BE49-F238E27FC236}">
                <a16:creationId xmlns:a16="http://schemas.microsoft.com/office/drawing/2014/main" id="{38051B9D-2085-0489-D55E-80A00A3A6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53" y="1358803"/>
            <a:ext cx="7536188" cy="295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39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map of a large land with many rivers&#10;&#10;Description automatically generated with medium confidence">
            <a:extLst>
              <a:ext uri="{FF2B5EF4-FFF2-40B4-BE49-F238E27FC236}">
                <a16:creationId xmlns:a16="http://schemas.microsoft.com/office/drawing/2014/main" id="{D7C31490-3AE6-37DC-8330-8DA049FB8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758" y="406400"/>
            <a:ext cx="4791242" cy="6045200"/>
          </a:xfrm>
          <a:prstGeom prst="rect">
            <a:avLst/>
          </a:prstGeom>
        </p:spPr>
      </p:pic>
      <p:pic>
        <p:nvPicPr>
          <p:cNvPr id="5" name="Content Placeholder 4" descr="A graph showing a graph of gauge&#10;&#10;Description automatically generated with medium confidence">
            <a:extLst>
              <a:ext uri="{FF2B5EF4-FFF2-40B4-BE49-F238E27FC236}">
                <a16:creationId xmlns:a16="http://schemas.microsoft.com/office/drawing/2014/main" id="{959CA7F4-84A1-5BC7-4AF5-F5F3CC6B0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593850"/>
            <a:ext cx="7857067" cy="3052386"/>
          </a:xfrm>
        </p:spPr>
      </p:pic>
    </p:spTree>
    <p:extLst>
      <p:ext uri="{BB962C8B-B14F-4D97-AF65-F5344CB8AC3E}">
        <p14:creationId xmlns:p14="http://schemas.microsoft.com/office/powerpoint/2010/main" val="1130891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large area&#10;&#10;Description automatically generated">
            <a:extLst>
              <a:ext uri="{FF2B5EF4-FFF2-40B4-BE49-F238E27FC236}">
                <a16:creationId xmlns:a16="http://schemas.microsoft.com/office/drawing/2014/main" id="{87E3D7BA-08E1-3913-B294-CACF7A3B8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736" y="255059"/>
            <a:ext cx="4722264" cy="5909733"/>
          </a:xfrm>
          <a:prstGeom prst="rect">
            <a:avLst/>
          </a:prstGeom>
        </p:spPr>
      </p:pic>
      <p:pic>
        <p:nvPicPr>
          <p:cNvPr id="5" name="Content Placeholder 4" descr="A graph with blue lines&#10;&#10;Description automatically generated">
            <a:extLst>
              <a:ext uri="{FF2B5EF4-FFF2-40B4-BE49-F238E27FC236}">
                <a16:creationId xmlns:a16="http://schemas.microsoft.com/office/drawing/2014/main" id="{DCA94542-1040-1E52-61FD-59E2ED1D23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9060" y="1746251"/>
            <a:ext cx="7535215" cy="2927350"/>
          </a:xfrm>
        </p:spPr>
      </p:pic>
    </p:spTree>
    <p:extLst>
      <p:ext uri="{BB962C8B-B14F-4D97-AF65-F5344CB8AC3E}">
        <p14:creationId xmlns:p14="http://schemas.microsoft.com/office/powerpoint/2010/main" val="4101312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large green and orange area&#10;&#10;Description automatically generated">
            <a:extLst>
              <a:ext uri="{FF2B5EF4-FFF2-40B4-BE49-F238E27FC236}">
                <a16:creationId xmlns:a16="http://schemas.microsoft.com/office/drawing/2014/main" id="{67F1BAAA-E135-56E1-DA27-068286F30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626" y="281742"/>
            <a:ext cx="4569497" cy="5486859"/>
          </a:xfrm>
          <a:prstGeom prst="rect">
            <a:avLst/>
          </a:prstGeom>
        </p:spPr>
      </p:pic>
      <p:pic>
        <p:nvPicPr>
          <p:cNvPr id="5" name="Content Placeholder 4" descr="A graph showing a graph of gauge&#10;&#10;Description automatically generated with medium confidence">
            <a:extLst>
              <a:ext uri="{FF2B5EF4-FFF2-40B4-BE49-F238E27FC236}">
                <a16:creationId xmlns:a16="http://schemas.microsoft.com/office/drawing/2014/main" id="{33C941CC-6056-099A-DED2-71B4973F14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877" y="1610784"/>
            <a:ext cx="8014678" cy="3113616"/>
          </a:xfrm>
        </p:spPr>
      </p:pic>
    </p:spTree>
    <p:extLst>
      <p:ext uri="{BB962C8B-B14F-4D97-AF65-F5344CB8AC3E}">
        <p14:creationId xmlns:p14="http://schemas.microsoft.com/office/powerpoint/2010/main" val="2615273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large land with many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0D676498-BBF4-223E-11C5-E5521D095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013" y="229658"/>
            <a:ext cx="4790987" cy="5951009"/>
          </a:xfrm>
          <a:prstGeom prst="rect">
            <a:avLst/>
          </a:prstGeom>
        </p:spPr>
      </p:pic>
      <p:pic>
        <p:nvPicPr>
          <p:cNvPr id="5" name="Content Placeholder 4" descr="A graph showing a graph of gauge&#10;&#10;Description automatically generated with medium confidence">
            <a:extLst>
              <a:ext uri="{FF2B5EF4-FFF2-40B4-BE49-F238E27FC236}">
                <a16:creationId xmlns:a16="http://schemas.microsoft.com/office/drawing/2014/main" id="{59203281-3D8C-B58F-D8C0-F62A645B34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543050"/>
            <a:ext cx="7622392" cy="2961217"/>
          </a:xfrm>
        </p:spPr>
      </p:pic>
    </p:spTree>
    <p:extLst>
      <p:ext uri="{BB962C8B-B14F-4D97-AF65-F5344CB8AC3E}">
        <p14:creationId xmlns:p14="http://schemas.microsoft.com/office/powerpoint/2010/main" val="2168872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mountain range&#10;&#10;Description automatically generated">
            <a:extLst>
              <a:ext uri="{FF2B5EF4-FFF2-40B4-BE49-F238E27FC236}">
                <a16:creationId xmlns:a16="http://schemas.microsoft.com/office/drawing/2014/main" id="{F2CCE798-9458-605C-96FF-F62482553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136" y="389467"/>
            <a:ext cx="4583864" cy="5757333"/>
          </a:xfrm>
          <a:prstGeom prst="rect">
            <a:avLst/>
          </a:prstGeom>
        </p:spPr>
      </p:pic>
      <p:pic>
        <p:nvPicPr>
          <p:cNvPr id="5" name="Content Placeholder 4" descr="A graph with blue lines&#10;&#10;Description automatically generated">
            <a:extLst>
              <a:ext uri="{FF2B5EF4-FFF2-40B4-BE49-F238E27FC236}">
                <a16:creationId xmlns:a16="http://schemas.microsoft.com/office/drawing/2014/main" id="{54CB508B-E9B7-E4FD-A8C5-5D3CBB067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516592"/>
            <a:ext cx="7952023" cy="3089275"/>
          </a:xfrm>
        </p:spPr>
      </p:pic>
    </p:spTree>
    <p:extLst>
      <p:ext uri="{BB962C8B-B14F-4D97-AF65-F5344CB8AC3E}">
        <p14:creationId xmlns:p14="http://schemas.microsoft.com/office/powerpoint/2010/main" val="1585158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E2D9B6-DE3B-9B1F-3397-9747AA79C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81" y="197613"/>
            <a:ext cx="10334129" cy="556196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589490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mountain range&#10;&#10;Description automatically generated">
            <a:extLst>
              <a:ext uri="{FF2B5EF4-FFF2-40B4-BE49-F238E27FC236}">
                <a16:creationId xmlns:a16="http://schemas.microsoft.com/office/drawing/2014/main" id="{E1A88C4E-5EDB-4E22-8B5D-DF5582B90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197" y="220133"/>
            <a:ext cx="4598803" cy="6045200"/>
          </a:xfrm>
          <a:prstGeom prst="rect">
            <a:avLst/>
          </a:prstGeom>
        </p:spPr>
      </p:pic>
      <p:pic>
        <p:nvPicPr>
          <p:cNvPr id="5" name="Content Placeholder 4" descr="A graph showing a gauge&#10;&#10;Description automatically generated">
            <a:extLst>
              <a:ext uri="{FF2B5EF4-FFF2-40B4-BE49-F238E27FC236}">
                <a16:creationId xmlns:a16="http://schemas.microsoft.com/office/drawing/2014/main" id="{B82A31FD-ADD0-02AE-DEF0-7C2B42567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482725"/>
            <a:ext cx="7734084" cy="3004608"/>
          </a:xfrm>
        </p:spPr>
      </p:pic>
    </p:spTree>
    <p:extLst>
      <p:ext uri="{BB962C8B-B14F-4D97-AF65-F5344CB8AC3E}">
        <p14:creationId xmlns:p14="http://schemas.microsoft.com/office/powerpoint/2010/main" val="3630622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large land with many different colored spots&#10;&#10;Description automatically generated with medium confidence">
            <a:extLst>
              <a:ext uri="{FF2B5EF4-FFF2-40B4-BE49-F238E27FC236}">
                <a16:creationId xmlns:a16="http://schemas.microsoft.com/office/drawing/2014/main" id="{99258225-86C2-717B-1ADF-E634DA4A4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820" y="423333"/>
            <a:ext cx="4602180" cy="5672667"/>
          </a:xfrm>
          <a:prstGeom prst="rect">
            <a:avLst/>
          </a:prstGeom>
        </p:spPr>
      </p:pic>
      <p:pic>
        <p:nvPicPr>
          <p:cNvPr id="5" name="Content Placeholder 4" descr="A graph with a line&#10;&#10;Description automatically generated">
            <a:extLst>
              <a:ext uri="{FF2B5EF4-FFF2-40B4-BE49-F238E27FC236}">
                <a16:creationId xmlns:a16="http://schemas.microsoft.com/office/drawing/2014/main" id="{E6EB7EE7-5249-F8E0-E95A-A903D6BF1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618191"/>
            <a:ext cx="7792098" cy="3055408"/>
          </a:xfrm>
        </p:spPr>
      </p:pic>
    </p:spTree>
    <p:extLst>
      <p:ext uri="{BB962C8B-B14F-4D97-AF65-F5344CB8AC3E}">
        <p14:creationId xmlns:p14="http://schemas.microsoft.com/office/powerpoint/2010/main" val="2326767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mountain range&#10;&#10;Description automatically generated">
            <a:extLst>
              <a:ext uri="{FF2B5EF4-FFF2-40B4-BE49-F238E27FC236}">
                <a16:creationId xmlns:a16="http://schemas.microsoft.com/office/drawing/2014/main" id="{9C5398A3-5A32-D143-FBD4-815B80D15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801" y="167217"/>
            <a:ext cx="4511968" cy="5671418"/>
          </a:xfrm>
          <a:prstGeom prst="rect">
            <a:avLst/>
          </a:prstGeom>
        </p:spPr>
      </p:pic>
      <p:pic>
        <p:nvPicPr>
          <p:cNvPr id="5" name="Content Placeholder 4" descr="A graph with blue lines&#10;&#10;Description automatically generated">
            <a:extLst>
              <a:ext uri="{FF2B5EF4-FFF2-40B4-BE49-F238E27FC236}">
                <a16:creationId xmlns:a16="http://schemas.microsoft.com/office/drawing/2014/main" id="{81548187-8B75-BA22-80A8-0AE707332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232" y="1480607"/>
            <a:ext cx="7957475" cy="3091393"/>
          </a:xfrm>
        </p:spPr>
      </p:pic>
    </p:spTree>
    <p:extLst>
      <p:ext uri="{BB962C8B-B14F-4D97-AF65-F5344CB8AC3E}">
        <p14:creationId xmlns:p14="http://schemas.microsoft.com/office/powerpoint/2010/main" val="3688372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mountain range&#10;&#10;Description automatically generated">
            <a:extLst>
              <a:ext uri="{FF2B5EF4-FFF2-40B4-BE49-F238E27FC236}">
                <a16:creationId xmlns:a16="http://schemas.microsoft.com/office/drawing/2014/main" id="{066C1E1F-3FBF-9082-B2B7-630112F85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346" y="0"/>
            <a:ext cx="4783654" cy="6231467"/>
          </a:xfrm>
          <a:prstGeom prst="rect">
            <a:avLst/>
          </a:prstGeom>
        </p:spPr>
      </p:pic>
      <p:pic>
        <p:nvPicPr>
          <p:cNvPr id="5" name="Content Placeholder 4" descr="A graph with black dots and blue line&#10;&#10;Description automatically generated">
            <a:extLst>
              <a:ext uri="{FF2B5EF4-FFF2-40B4-BE49-F238E27FC236}">
                <a16:creationId xmlns:a16="http://schemas.microsoft.com/office/drawing/2014/main" id="{B3024A02-FB2B-BD38-C9B8-C59E82985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652058"/>
            <a:ext cx="7465517" cy="2927350"/>
          </a:xfrm>
        </p:spPr>
      </p:pic>
    </p:spTree>
    <p:extLst>
      <p:ext uri="{BB962C8B-B14F-4D97-AF65-F5344CB8AC3E}">
        <p14:creationId xmlns:p14="http://schemas.microsoft.com/office/powerpoint/2010/main" val="2429588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large land with many rivers&#10;&#10;Description automatically generated with medium confidence">
            <a:extLst>
              <a:ext uri="{FF2B5EF4-FFF2-40B4-BE49-F238E27FC236}">
                <a16:creationId xmlns:a16="http://schemas.microsoft.com/office/drawing/2014/main" id="{A25A6931-F26F-C687-BA3F-C86E3BBBE6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35"/>
          <a:stretch/>
        </p:blipFill>
        <p:spPr>
          <a:xfrm>
            <a:off x="7865191" y="527374"/>
            <a:ext cx="4326809" cy="5367867"/>
          </a:xfrm>
          <a:prstGeom prst="rect">
            <a:avLst/>
          </a:prstGeom>
        </p:spPr>
      </p:pic>
      <p:pic>
        <p:nvPicPr>
          <p:cNvPr id="5" name="Content Placeholder 4" descr="A graph showing 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360FBA3A-3F81-2FE7-9DAC-E3B97298B0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597165"/>
            <a:ext cx="8263638" cy="3240306"/>
          </a:xfrm>
        </p:spPr>
      </p:pic>
    </p:spTree>
    <p:extLst>
      <p:ext uri="{BB962C8B-B14F-4D97-AF65-F5344CB8AC3E}">
        <p14:creationId xmlns:p14="http://schemas.microsoft.com/office/powerpoint/2010/main" val="4208375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638C-3DC3-1EBE-F7E9-D18FBA469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804" y="905202"/>
            <a:ext cx="11695544" cy="990827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Roboto"/>
                <a:ea typeface="Roboto"/>
                <a:cs typeface="Roboto"/>
              </a:rPr>
              <a:t>Ghana90m Baseline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5D20511-35D9-738A-9BEB-42A7EB4A5C92}"/>
              </a:ext>
            </a:extLst>
          </p:cNvPr>
          <p:cNvGrpSpPr/>
          <p:nvPr/>
        </p:nvGrpSpPr>
        <p:grpSpPr>
          <a:xfrm>
            <a:off x="4093441" y="842818"/>
            <a:ext cx="7849755" cy="5178316"/>
            <a:chOff x="2171123" y="883227"/>
            <a:chExt cx="7849755" cy="5178316"/>
          </a:xfrm>
        </p:grpSpPr>
        <p:pic>
          <p:nvPicPr>
            <p:cNvPr id="4" name="Picture 3" descr="A diagram of a flash flood&#10;&#10;Description automatically generated">
              <a:extLst>
                <a:ext uri="{FF2B5EF4-FFF2-40B4-BE49-F238E27FC236}">
                  <a16:creationId xmlns:a16="http://schemas.microsoft.com/office/drawing/2014/main" id="{CCDFDBFB-17A9-4101-F67B-45D7878E1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1123" y="883227"/>
              <a:ext cx="7849755" cy="187613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5" name="Picture 4" descr="A blue map with white background&#10;&#10;Description automatically generated">
              <a:extLst>
                <a:ext uri="{FF2B5EF4-FFF2-40B4-BE49-F238E27FC236}">
                  <a16:creationId xmlns:a16="http://schemas.microsoft.com/office/drawing/2014/main" id="{928F8A46-74EC-2816-DF40-FB65D8D70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2942" y="2957058"/>
              <a:ext cx="1153143" cy="147089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7" name="Picture 6" descr="A map of a country&#10;&#10;Description automatically generated">
              <a:extLst>
                <a:ext uri="{FF2B5EF4-FFF2-40B4-BE49-F238E27FC236}">
                  <a16:creationId xmlns:a16="http://schemas.microsoft.com/office/drawing/2014/main" id="{8648F3AF-DDA8-3B66-8F1C-495AA663F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7045" y="2951196"/>
              <a:ext cx="1160886" cy="147932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9" name="Picture 8" descr="A green and yellow map&#10;&#10;Description automatically generated">
              <a:extLst>
                <a:ext uri="{FF2B5EF4-FFF2-40B4-BE49-F238E27FC236}">
                  <a16:creationId xmlns:a16="http://schemas.microsoft.com/office/drawing/2014/main" id="{DFFFFFDC-BB4A-5A25-F04D-4398B34B0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14377" y="4377059"/>
              <a:ext cx="1191240" cy="16267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11" name="Picture 10" descr="A map of a country&#10;&#10;Description automatically generated">
              <a:extLst>
                <a:ext uri="{FF2B5EF4-FFF2-40B4-BE49-F238E27FC236}">
                  <a16:creationId xmlns:a16="http://schemas.microsoft.com/office/drawing/2014/main" id="{D9D1E651-56AD-0E96-9658-8BB3D1F684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100" r="185"/>
            <a:stretch/>
          </p:blipFill>
          <p:spPr>
            <a:xfrm>
              <a:off x="4258607" y="4400151"/>
              <a:ext cx="1156961" cy="166139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7166E44-D4A5-91C0-BCA5-EAFD0F55D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63707" y="4346863"/>
              <a:ext cx="1162301" cy="165916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15" name="Picture 14" descr="A map of a country&#10;&#10;Description automatically generated">
              <a:extLst>
                <a:ext uri="{FF2B5EF4-FFF2-40B4-BE49-F238E27FC236}">
                  <a16:creationId xmlns:a16="http://schemas.microsoft.com/office/drawing/2014/main" id="{E6C16F2A-678F-A1CA-9E23-C518B96D5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95456" y="2944091"/>
              <a:ext cx="1164280" cy="162453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17" name="Picture 16" descr="A map of a country&#10;&#10;Description automatically generated">
              <a:extLst>
                <a:ext uri="{FF2B5EF4-FFF2-40B4-BE49-F238E27FC236}">
                  <a16:creationId xmlns:a16="http://schemas.microsoft.com/office/drawing/2014/main" id="{02C3BE69-09B6-BF80-1945-57B0BE332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67279" y="4404591"/>
              <a:ext cx="1160792" cy="162977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sp>
          <p:nvSpPr>
            <p:cNvPr id="18" name="Arrow: Down 17">
              <a:extLst>
                <a:ext uri="{FF2B5EF4-FFF2-40B4-BE49-F238E27FC236}">
                  <a16:creationId xmlns:a16="http://schemas.microsoft.com/office/drawing/2014/main" id="{6A1F775D-94AE-494B-67B8-489E29090AD5}"/>
                </a:ext>
              </a:extLst>
            </p:cNvPr>
            <p:cNvSpPr/>
            <p:nvPr/>
          </p:nvSpPr>
          <p:spPr>
            <a:xfrm rot="1500000">
              <a:off x="4647045" y="2488045"/>
              <a:ext cx="381000" cy="542636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row: Down 18">
              <a:extLst>
                <a:ext uri="{FF2B5EF4-FFF2-40B4-BE49-F238E27FC236}">
                  <a16:creationId xmlns:a16="http://schemas.microsoft.com/office/drawing/2014/main" id="{D99EC663-1936-32FE-F588-B6F4508CC574}"/>
                </a:ext>
              </a:extLst>
            </p:cNvPr>
            <p:cNvSpPr/>
            <p:nvPr/>
          </p:nvSpPr>
          <p:spPr>
            <a:xfrm rot="-1260000">
              <a:off x="7435272" y="2488045"/>
              <a:ext cx="381000" cy="542636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68AED32-76C6-05FF-9202-F5C44A8E79AF}"/>
                </a:ext>
              </a:extLst>
            </p:cNvPr>
            <p:cNvSpPr txBox="1"/>
            <p:nvPr/>
          </p:nvSpPr>
          <p:spPr>
            <a:xfrm>
              <a:off x="3284681" y="3965863"/>
              <a:ext cx="572655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ea typeface="Roboto"/>
                  <a:cs typeface="Roboto"/>
                </a:rPr>
                <a:t>wm</a:t>
              </a:r>
              <a:endParaRPr lang="en-US"/>
            </a:p>
            <a:p>
              <a:pPr algn="l"/>
              <a:endParaRPr lang="en-US" sz="1200">
                <a:ea typeface="Roboto"/>
                <a:cs typeface="Roboto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037602-A7CD-940A-BEE7-39FB9D4102C5}"/>
                </a:ext>
              </a:extLst>
            </p:cNvPr>
            <p:cNvSpPr txBox="1"/>
            <p:nvPr/>
          </p:nvSpPr>
          <p:spPr>
            <a:xfrm>
              <a:off x="4545445" y="3968173"/>
              <a:ext cx="566882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 err="1">
                  <a:solidFill>
                    <a:schemeClr val="bg1"/>
                  </a:solidFill>
                  <a:ea typeface="Roboto"/>
                  <a:cs typeface="Roboto"/>
                </a:rPr>
                <a:t>ksat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5DE14-A0F1-7B65-AC96-5386181B148D}"/>
                </a:ext>
              </a:extLst>
            </p:cNvPr>
            <p:cNvSpPr txBox="1"/>
            <p:nvPr/>
          </p:nvSpPr>
          <p:spPr>
            <a:xfrm>
              <a:off x="2911763" y="5509491"/>
              <a:ext cx="566882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ea typeface="Roboto"/>
                  <a:cs typeface="Roboto"/>
                </a:rPr>
                <a:t>b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74C85E-0892-2F9C-7B71-97D4B3048119}"/>
                </a:ext>
              </a:extLst>
            </p:cNvPr>
            <p:cNvSpPr txBox="1"/>
            <p:nvPr/>
          </p:nvSpPr>
          <p:spPr>
            <a:xfrm>
              <a:off x="4291445" y="5509491"/>
              <a:ext cx="566882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 err="1">
                  <a:solidFill>
                    <a:srgbClr val="000000"/>
                  </a:solidFill>
                  <a:ea typeface="Roboto"/>
                  <a:cs typeface="Roboto"/>
                </a:rPr>
                <a:t>im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09ACCC-5800-A381-671E-C01A401A4368}"/>
                </a:ext>
              </a:extLst>
            </p:cNvPr>
            <p:cNvSpPr txBox="1"/>
            <p:nvPr/>
          </p:nvSpPr>
          <p:spPr>
            <a:xfrm>
              <a:off x="7293263" y="4089401"/>
              <a:ext cx="566882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ea typeface="Roboto"/>
                  <a:cs typeface="Roboto"/>
                </a:rPr>
                <a:t>alpha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5E452A3-ECC1-5DA0-A8BF-28CA3A50B677}"/>
                </a:ext>
              </a:extLst>
            </p:cNvPr>
            <p:cNvSpPr txBox="1"/>
            <p:nvPr/>
          </p:nvSpPr>
          <p:spPr>
            <a:xfrm>
              <a:off x="6467763" y="5509490"/>
              <a:ext cx="711199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solidFill>
                    <a:srgbClr val="FFFFFF"/>
                  </a:solidFill>
                  <a:ea typeface="Roboto"/>
                  <a:cs typeface="Roboto"/>
                </a:rPr>
                <a:t>alpha0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E86FD2E-2DD5-CAA1-DEED-6C18A19FD84F}"/>
                </a:ext>
              </a:extLst>
            </p:cNvPr>
            <p:cNvSpPr txBox="1"/>
            <p:nvPr/>
          </p:nvSpPr>
          <p:spPr>
            <a:xfrm>
              <a:off x="7801262" y="5544126"/>
              <a:ext cx="566882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ea typeface="Roboto"/>
                  <a:cs typeface="Roboto"/>
                </a:rPr>
                <a:t>beta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8366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638C-3DC3-1EBE-F7E9-D18FBA469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355" y="-39757"/>
            <a:ext cx="8068524" cy="7553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Gauge stations at </a:t>
            </a:r>
            <a:r>
              <a:rPr lang="en-US" sz="3200" dirty="0">
                <a:latin typeface="+mj-lt"/>
                <a:ea typeface="+mj-ea"/>
                <a:cs typeface="+mj-cs"/>
              </a:rPr>
              <a:t>90</a:t>
            </a: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870DF3-6DEE-EAAF-DB9B-5696D2DF47C5}"/>
              </a:ext>
            </a:extLst>
          </p:cNvPr>
          <p:cNvSpPr txBox="1"/>
          <p:nvPr/>
        </p:nvSpPr>
        <p:spPr>
          <a:xfrm>
            <a:off x="6757878" y="4521675"/>
            <a:ext cx="3455821" cy="145877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We currently have 21 stations.</a:t>
            </a: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We run with 20 </a:t>
            </a:r>
            <a:r>
              <a:rPr lang="en-US" sz="2000" dirty="0" err="1"/>
              <a:t>stastations</a:t>
            </a:r>
            <a:endParaRPr lang="en-US" sz="20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table with numbers and lines&#10;&#10;Description automatically generated">
            <a:extLst>
              <a:ext uri="{FF2B5EF4-FFF2-40B4-BE49-F238E27FC236}">
                <a16:creationId xmlns:a16="http://schemas.microsoft.com/office/drawing/2014/main" id="{CA976089-4B5A-40CF-8FAB-39CE656F0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953" y="999761"/>
            <a:ext cx="6725670" cy="3237770"/>
          </a:xfrm>
          <a:prstGeom prst="rect">
            <a:avLst/>
          </a:prstGeom>
        </p:spPr>
      </p:pic>
      <p:pic>
        <p:nvPicPr>
          <p:cNvPr id="8" name="Picture 7" descr="A map of a city&#10;&#10;Description automatically generated">
            <a:extLst>
              <a:ext uri="{FF2B5EF4-FFF2-40B4-BE49-F238E27FC236}">
                <a16:creationId xmlns:a16="http://schemas.microsoft.com/office/drawing/2014/main" id="{F6F654B3-7CDE-AC17-D3E6-75834426C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6" y="-39757"/>
            <a:ext cx="4883552" cy="6322060"/>
          </a:xfrm>
          <a:prstGeom prst="rect">
            <a:avLst/>
          </a:prstGeom>
        </p:spPr>
      </p:pic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C40C757-18F1-1BAA-F68D-65FA20161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9086" y="5595112"/>
            <a:ext cx="1564707" cy="47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537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y outline of a country&#10;&#10;Description automatically generated">
            <a:extLst>
              <a:ext uri="{FF2B5EF4-FFF2-40B4-BE49-F238E27FC236}">
                <a16:creationId xmlns:a16="http://schemas.microsoft.com/office/drawing/2014/main" id="{A3085B42-251E-091C-8005-901B9D237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095" y="587954"/>
            <a:ext cx="4808399" cy="58738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16642F-9551-755F-10BF-DEAB8502DD2A}"/>
              </a:ext>
            </a:extLst>
          </p:cNvPr>
          <p:cNvSpPr txBox="1"/>
          <p:nvPr/>
        </p:nvSpPr>
        <p:spPr>
          <a:xfrm>
            <a:off x="536448" y="353568"/>
            <a:ext cx="555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Impervious surface layer changes</a:t>
            </a:r>
          </a:p>
        </p:txBody>
      </p:sp>
      <p:pic>
        <p:nvPicPr>
          <p:cNvPr id="6" name="Picture 5" descr="A map of a country&#10;&#10;Description automatically generated">
            <a:extLst>
              <a:ext uri="{FF2B5EF4-FFF2-40B4-BE49-F238E27FC236}">
                <a16:creationId xmlns:a16="http://schemas.microsoft.com/office/drawing/2014/main" id="{674EF1E3-2570-813A-806E-CDB10C68E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494" y="492071"/>
            <a:ext cx="4808399" cy="585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87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large land with many rivers&#10;&#10;Description automatically generated with medium confidence">
            <a:extLst>
              <a:ext uri="{FF2B5EF4-FFF2-40B4-BE49-F238E27FC236}">
                <a16:creationId xmlns:a16="http://schemas.microsoft.com/office/drawing/2014/main" id="{34935F00-CE68-EEFD-9098-B5A9FC99F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491" y="270933"/>
            <a:ext cx="4680509" cy="5909733"/>
          </a:xfrm>
          <a:prstGeom prst="rect">
            <a:avLst/>
          </a:prstGeom>
        </p:spPr>
      </p:pic>
      <p:pic>
        <p:nvPicPr>
          <p:cNvPr id="5" name="Content Placeholder 4" descr="A graph with blue lines&#10;&#10;Description automatically generated">
            <a:extLst>
              <a:ext uri="{FF2B5EF4-FFF2-40B4-BE49-F238E27FC236}">
                <a16:creationId xmlns:a16="http://schemas.microsoft.com/office/drawing/2014/main" id="{ED3B2EE1-AE0A-956B-3CED-B8D0AC77BD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5610" y="1559983"/>
            <a:ext cx="7622392" cy="2961217"/>
          </a:xfrm>
        </p:spPr>
      </p:pic>
    </p:spTree>
    <p:extLst>
      <p:ext uri="{BB962C8B-B14F-4D97-AF65-F5344CB8AC3E}">
        <p14:creationId xmlns:p14="http://schemas.microsoft.com/office/powerpoint/2010/main" val="3875825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mountain range&#10;&#10;Description automatically generated">
            <a:extLst>
              <a:ext uri="{FF2B5EF4-FFF2-40B4-BE49-F238E27FC236}">
                <a16:creationId xmlns:a16="http://schemas.microsoft.com/office/drawing/2014/main" id="{2FA4BD8A-524D-03F2-03B7-434B981BD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565" y="133348"/>
            <a:ext cx="4736435" cy="5688917"/>
          </a:xfrm>
          <a:prstGeom prst="rect">
            <a:avLst/>
          </a:prstGeom>
        </p:spPr>
      </p:pic>
      <p:pic>
        <p:nvPicPr>
          <p:cNvPr id="5" name="Content Placeholder 4" descr="A graph with blue lines&#10;&#10;Description automatically generated">
            <a:extLst>
              <a:ext uri="{FF2B5EF4-FFF2-40B4-BE49-F238E27FC236}">
                <a16:creationId xmlns:a16="http://schemas.microsoft.com/office/drawing/2014/main" id="{B0E88D46-89F5-9955-A440-12207F7B1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400" y="1543051"/>
            <a:ext cx="7709565" cy="2995083"/>
          </a:xfrm>
        </p:spPr>
      </p:pic>
    </p:spTree>
    <p:extLst>
      <p:ext uri="{BB962C8B-B14F-4D97-AF65-F5344CB8AC3E}">
        <p14:creationId xmlns:p14="http://schemas.microsoft.com/office/powerpoint/2010/main" val="1229232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map of a mountain range&#10;&#10;Description automatically generated">
            <a:extLst>
              <a:ext uri="{FF2B5EF4-FFF2-40B4-BE49-F238E27FC236}">
                <a16:creationId xmlns:a16="http://schemas.microsoft.com/office/drawing/2014/main" id="{673DB682-2643-5C57-10E5-1F01B39B8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860" y="423333"/>
            <a:ext cx="4693140" cy="6011333"/>
          </a:xfrm>
          <a:prstGeom prst="rect">
            <a:avLst/>
          </a:prstGeom>
        </p:spPr>
      </p:pic>
      <p:pic>
        <p:nvPicPr>
          <p:cNvPr id="5" name="Content Placeholder 4" descr="A graph showing a gauge&#10;&#10;Description automatically generated">
            <a:extLst>
              <a:ext uri="{FF2B5EF4-FFF2-40B4-BE49-F238E27FC236}">
                <a16:creationId xmlns:a16="http://schemas.microsoft.com/office/drawing/2014/main" id="{27DE683E-6799-3635-6D24-ACE7094457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0943" y="1576918"/>
            <a:ext cx="7622389" cy="2961216"/>
          </a:xfrm>
        </p:spPr>
      </p:pic>
    </p:spTree>
    <p:extLst>
      <p:ext uri="{BB962C8B-B14F-4D97-AF65-F5344CB8AC3E}">
        <p14:creationId xmlns:p14="http://schemas.microsoft.com/office/powerpoint/2010/main" val="3011683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mountain range&#10;&#10;Description automatically generated">
            <a:extLst>
              <a:ext uri="{FF2B5EF4-FFF2-40B4-BE49-F238E27FC236}">
                <a16:creationId xmlns:a16="http://schemas.microsoft.com/office/drawing/2014/main" id="{9A5C3669-1566-5B0E-D5A0-7030204D3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55600"/>
            <a:ext cx="4381825" cy="5892800"/>
          </a:xfrm>
          <a:prstGeom prst="rect">
            <a:avLst/>
          </a:prstGeom>
        </p:spPr>
      </p:pic>
      <p:pic>
        <p:nvPicPr>
          <p:cNvPr id="5" name="Picture 4" descr="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D55220EA-EBC6-CB5E-2985-E3B48C596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8770"/>
            <a:ext cx="7772400" cy="301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74447"/>
      </p:ext>
    </p:extLst>
  </p:cSld>
  <p:clrMapOvr>
    <a:masterClrMapping/>
  </p:clrMapOvr>
</p:sld>
</file>

<file path=ppt/theme/theme1.xml><?xml version="1.0" encoding="utf-8"?>
<a:theme xmlns:a="http://schemas.openxmlformats.org/drawingml/2006/main" name="IOWA-PPT-Template-Widescreen-2022">
  <a:themeElements>
    <a:clrScheme name="IOWA BRAND COLORS">
      <a:dk1>
        <a:srgbClr val="000000"/>
      </a:dk1>
      <a:lt1>
        <a:srgbClr val="FFFFFF"/>
      </a:lt1>
      <a:dk2>
        <a:srgbClr val="62666A"/>
      </a:dk2>
      <a:lt2>
        <a:srgbClr val="BBBCBC"/>
      </a:lt2>
      <a:accent1>
        <a:srgbClr val="FFCD00"/>
      </a:accent1>
      <a:accent2>
        <a:srgbClr val="616669"/>
      </a:accent2>
      <a:accent3>
        <a:srgbClr val="BBBCBC"/>
      </a:accent3>
      <a:accent4>
        <a:srgbClr val="00A9E0"/>
      </a:accent4>
      <a:accent5>
        <a:srgbClr val="00AF66"/>
      </a:accent5>
      <a:accent6>
        <a:srgbClr val="FF8200"/>
      </a:accent6>
      <a:hlink>
        <a:srgbClr val="00558C"/>
      </a:hlink>
      <a:folHlink>
        <a:srgbClr val="636669"/>
      </a:folHlink>
    </a:clrScheme>
    <a:fontScheme name="University of Iowa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71773A6C7ECA448A8D146685E89904" ma:contentTypeVersion="4" ma:contentTypeDescription="Create a new document." ma:contentTypeScope="" ma:versionID="7438d164fcdcd96fec441ca2c2b34d2e">
  <xsd:schema xmlns:xsd="http://www.w3.org/2001/XMLSchema" xmlns:xs="http://www.w3.org/2001/XMLSchema" xmlns:p="http://schemas.microsoft.com/office/2006/metadata/properties" xmlns:ns2="3853cb34-a772-4a8e-8b29-c5ad0801bd3c" targetNamespace="http://schemas.microsoft.com/office/2006/metadata/properties" ma:root="true" ma:fieldsID="51b6c89e850702a21ed47beb21b1a175" ns2:_="">
    <xsd:import namespace="3853cb34-a772-4a8e-8b29-c5ad0801bd3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53cb34-a772-4a8e-8b29-c5ad0801bd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821304C-DFC2-4121-A3A1-819C4779F2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E9E6165-40BB-4484-9305-9E98B9900F65}">
  <ds:schemaRefs>
    <ds:schemaRef ds:uri="3853cb34-a772-4a8e-8b29-c5ad0801bd3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84091A9-1004-4CA2-AC4D-BB381F89AFEC}">
  <ds:schemaRefs>
    <ds:schemaRef ds:uri="http://purl.org/dc/elements/1.1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www.w3.org/XML/1998/namespace"/>
    <ds:schemaRef ds:uri="3853cb34-a772-4a8e-8b29-c5ad0801bd3c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IOWA-PPT-Template-Widescreen-2022</Template>
  <TotalTime>1376</TotalTime>
  <Words>147</Words>
  <Application>Microsoft Macintosh PowerPoint</Application>
  <PresentationFormat>Widescreen</PresentationFormat>
  <Paragraphs>23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Roboto</vt:lpstr>
      <vt:lpstr>Roboto Black</vt:lpstr>
      <vt:lpstr>IOWA-PPT-Template-Widescreen-2022</vt:lpstr>
      <vt:lpstr>GHANA CALIBRATION 1km </vt:lpstr>
      <vt:lpstr>PowerPoint Presentation</vt:lpstr>
      <vt:lpstr>Ghana90m Baseline</vt:lpstr>
      <vt:lpstr>Gauge stations at 90m.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AVANCES GENERALES</dc:title>
  <dc:subject/>
  <dc:creator>Robledo Delgado, Vanessa</dc:creator>
  <cp:keywords/>
  <dc:description/>
  <cp:lastModifiedBy>Robledo Delgado, Vanessa</cp:lastModifiedBy>
  <cp:revision>2</cp:revision>
  <dcterms:created xsi:type="dcterms:W3CDTF">2024-02-07T15:41:07Z</dcterms:created>
  <dcterms:modified xsi:type="dcterms:W3CDTF">2024-05-13T16:59:39Z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0x010100A171773A6C7ECA448A8D146685E89904</vt:lpwstr>
  </property>
</Properties>
</file>